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257" r:id="rId5"/>
    <p:sldId id="266" r:id="rId6"/>
    <p:sldId id="258" r:id="rId7"/>
    <p:sldId id="259" r:id="rId8"/>
    <p:sldId id="260" r:id="rId9"/>
    <p:sldId id="261" r:id="rId10"/>
    <p:sldId id="267" r:id="rId11"/>
    <p:sldId id="262" r:id="rId12"/>
    <p:sldId id="263" r:id="rId13"/>
    <p:sldId id="264" r:id="rId14"/>
    <p:sldId id="265" r:id="rId15"/>
    <p:sldId id="277" r:id="rId16"/>
    <p:sldId id="268" r:id="rId17"/>
    <p:sldId id="269" r:id="rId18"/>
    <p:sldId id="270" r:id="rId19"/>
    <p:sldId id="271" r:id="rId20"/>
    <p:sldId id="278" r:id="rId21"/>
    <p:sldId id="272" r:id="rId22"/>
    <p:sldId id="273" r:id="rId23"/>
    <p:sldId id="274" r:id="rId24"/>
    <p:sldId id="282" r:id="rId25"/>
    <p:sldId id="275" r:id="rId26"/>
    <p:sldId id="276" r:id="rId27"/>
    <p:sldId id="279" r:id="rId28"/>
    <p:sldId id="280" r:id="rId29"/>
    <p:sldId id="283" r:id="rId30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3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07B26-A271-4731-BA20-63379906EE7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16C18-3AA6-400B-A57D-5ED820BC91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75573" y="231750"/>
            <a:ext cx="8592854" cy="468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76200" dir="24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87C-4C41-419D-A777-F8CE64F4CB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F3F8-470B-4C45-AEBA-BA42E79DD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87C-4C41-419D-A777-F8CE64F4CB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F3F8-470B-4C45-AEBA-BA42E79DD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87C-4C41-419D-A777-F8CE64F4CB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F3F8-470B-4C45-AEBA-BA42E79DD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87C-4C41-419D-A777-F8CE64F4CB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F3F8-470B-4C45-AEBA-BA42E79DD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87C-4C41-419D-A777-F8CE64F4CB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F3F8-470B-4C45-AEBA-BA42E79DD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87C-4C41-419D-A777-F8CE64F4CB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F3F8-470B-4C45-AEBA-BA42E79DD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87C-4C41-419D-A777-F8CE64F4CB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F3F8-470B-4C45-AEBA-BA42E79DD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87C-4C41-419D-A777-F8CE64F4CB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F3F8-470B-4C45-AEBA-BA42E79DD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87C-4C41-419D-A777-F8CE64F4CB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F3F8-470B-4C45-AEBA-BA42E79DD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87C-4C41-419D-A777-F8CE64F4CB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F3F8-470B-4C45-AEBA-BA42E79DD5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087C-4C41-419D-A777-F8CE64F4CB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0F3F8-470B-4C45-AEBA-BA42E79DD5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1998345" y="1672590"/>
            <a:ext cx="5233670" cy="107696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黑体W3(P)" panose="020B0300000000000000" charset="-122"/>
                <a:ea typeface="华康黑体W3(P)" panose="020B0300000000000000" charset="-122"/>
                <a:cs typeface="华康黑体W3(P)" panose="020B0300000000000000" charset="-122"/>
              </a:rPr>
              <a:t>极简风格开题报告</a:t>
            </a:r>
            <a:endParaRPr lang="zh-CN" altLang="en-US" sz="3500" dirty="0" smtClean="0">
              <a:solidFill>
                <a:schemeClr val="tx1">
                  <a:lumMod val="75000"/>
                  <a:lumOff val="25000"/>
                </a:schemeClr>
              </a:solidFill>
              <a:latin typeface="华康黑体W3(P)" panose="020B0300000000000000" charset="-122"/>
              <a:ea typeface="华康黑体W3(P)" panose="020B0300000000000000" charset="-122"/>
              <a:cs typeface="华康黑体W3(P)" panose="020B03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3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康黑体W3(P)" panose="020B0300000000000000" charset="-122"/>
                <a:ea typeface="华康黑体W3(P)" panose="020B0300000000000000" charset="-122"/>
                <a:cs typeface="华康黑体W3(P)" panose="020B0300000000000000" charset="-122"/>
              </a:rPr>
              <a:t>P P T</a:t>
            </a:r>
            <a:r>
              <a:rPr lang="zh-CN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华康黑体W3(P)" panose="020B0300000000000000" charset="-122"/>
                <a:ea typeface="华康黑体W3(P)" panose="020B0300000000000000" charset="-122"/>
                <a:cs typeface="华康黑体W3(P)" panose="020B0300000000000000" charset="-122"/>
              </a:rPr>
              <a:t>模 板</a:t>
            </a:r>
            <a:endParaRPr lang="zh-CN" altLang="en-US" sz="3500" dirty="0">
              <a:solidFill>
                <a:schemeClr val="tx1">
                  <a:lumMod val="75000"/>
                  <a:lumOff val="25000"/>
                </a:schemeClr>
              </a:solidFill>
              <a:latin typeface="华康黑体W3(P)" panose="020B0300000000000000" charset="-122"/>
              <a:ea typeface="华康黑体W3(P)" panose="020B0300000000000000" charset="-122"/>
              <a:cs typeface="华康黑体W3(P)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892938" y="1395950"/>
            <a:ext cx="4367623" cy="2383058"/>
            <a:chOff x="773121" y="1481076"/>
            <a:chExt cx="4367623" cy="2383058"/>
          </a:xfrm>
        </p:grpSpPr>
        <p:sp>
          <p:nvSpPr>
            <p:cNvPr id="7" name="Freeform 108"/>
            <p:cNvSpPr/>
            <p:nvPr/>
          </p:nvSpPr>
          <p:spPr bwMode="auto">
            <a:xfrm>
              <a:off x="1918472" y="2948480"/>
              <a:ext cx="481820" cy="546307"/>
            </a:xfrm>
            <a:custGeom>
              <a:avLst/>
              <a:gdLst>
                <a:gd name="T0" fmla="*/ 1969913579 w 248"/>
                <a:gd name="T1" fmla="*/ 2147483646 h 254"/>
                <a:gd name="T2" fmla="*/ 2012128558 w 248"/>
                <a:gd name="T3" fmla="*/ 2147483646 h 254"/>
                <a:gd name="T4" fmla="*/ 2147483646 w 248"/>
                <a:gd name="T5" fmla="*/ 2147483646 h 254"/>
                <a:gd name="T6" fmla="*/ 2147483646 w 248"/>
                <a:gd name="T7" fmla="*/ 2147483646 h 254"/>
                <a:gd name="T8" fmla="*/ 2147483646 w 248"/>
                <a:gd name="T9" fmla="*/ 2147483646 h 254"/>
                <a:gd name="T10" fmla="*/ 2147483646 w 248"/>
                <a:gd name="T11" fmla="*/ 2147483646 h 254"/>
                <a:gd name="T12" fmla="*/ 2147483646 w 248"/>
                <a:gd name="T13" fmla="*/ 2147483646 h 254"/>
                <a:gd name="T14" fmla="*/ 2147483646 w 248"/>
                <a:gd name="T15" fmla="*/ 2066835313 h 254"/>
                <a:gd name="T16" fmla="*/ 2147483646 w 248"/>
                <a:gd name="T17" fmla="*/ 1656301413 h 254"/>
                <a:gd name="T18" fmla="*/ 2147483646 w 248"/>
                <a:gd name="T19" fmla="*/ 1613830313 h 254"/>
                <a:gd name="T20" fmla="*/ 2147483646 w 248"/>
                <a:gd name="T21" fmla="*/ 1231609225 h 254"/>
                <a:gd name="T22" fmla="*/ 2147483646 w 248"/>
                <a:gd name="T23" fmla="*/ 806917038 h 254"/>
                <a:gd name="T24" fmla="*/ 2147483646 w 248"/>
                <a:gd name="T25" fmla="*/ 750291413 h 254"/>
                <a:gd name="T26" fmla="*/ 2147483646 w 248"/>
                <a:gd name="T27" fmla="*/ 580414538 h 254"/>
                <a:gd name="T28" fmla="*/ 2147483646 w 248"/>
                <a:gd name="T29" fmla="*/ 523788913 h 254"/>
                <a:gd name="T30" fmla="*/ 2054339786 w 248"/>
                <a:gd name="T31" fmla="*/ 467163288 h 254"/>
                <a:gd name="T32" fmla="*/ 1998054398 w 248"/>
                <a:gd name="T33" fmla="*/ 99096725 h 254"/>
                <a:gd name="T34" fmla="*/ 1716638708 w 248"/>
                <a:gd name="T35" fmla="*/ 254815313 h 254"/>
                <a:gd name="T36" fmla="*/ 1477434247 w 248"/>
                <a:gd name="T37" fmla="*/ 297286413 h 254"/>
                <a:gd name="T38" fmla="*/ 1280444764 w 248"/>
                <a:gd name="T39" fmla="*/ 311440938 h 254"/>
                <a:gd name="T40" fmla="*/ 1224159376 w 248"/>
                <a:gd name="T41" fmla="*/ 14158288 h 254"/>
                <a:gd name="T42" fmla="*/ 999029074 w 248"/>
                <a:gd name="T43" fmla="*/ 141564063 h 254"/>
                <a:gd name="T44" fmla="*/ 830176660 w 248"/>
                <a:gd name="T45" fmla="*/ 113251250 h 254"/>
                <a:gd name="T46" fmla="*/ 928673277 w 248"/>
                <a:gd name="T47" fmla="*/ 254815313 h 254"/>
                <a:gd name="T48" fmla="*/ 816106250 w 248"/>
                <a:gd name="T49" fmla="*/ 368066563 h 254"/>
                <a:gd name="T50" fmla="*/ 647257587 w 248"/>
                <a:gd name="T51" fmla="*/ 382224850 h 254"/>
                <a:gd name="T52" fmla="*/ 365841897 w 248"/>
                <a:gd name="T53" fmla="*/ 325599225 h 254"/>
                <a:gd name="T54" fmla="*/ 351771488 w 248"/>
                <a:gd name="T55" fmla="*/ 467163288 h 254"/>
                <a:gd name="T56" fmla="*/ 351771488 w 248"/>
                <a:gd name="T57" fmla="*/ 849384375 h 254"/>
                <a:gd name="T58" fmla="*/ 98496617 w 248"/>
                <a:gd name="T59" fmla="*/ 934322813 h 254"/>
                <a:gd name="T60" fmla="*/ 14070409 w 248"/>
                <a:gd name="T61" fmla="*/ 1132512500 h 254"/>
                <a:gd name="T62" fmla="*/ 112567026 w 248"/>
                <a:gd name="T63" fmla="*/ 1316547663 h 254"/>
                <a:gd name="T64" fmla="*/ 295486099 w 248"/>
                <a:gd name="T65" fmla="*/ 1344860475 h 254"/>
                <a:gd name="T66" fmla="*/ 506549742 w 248"/>
                <a:gd name="T67" fmla="*/ 1443953438 h 254"/>
                <a:gd name="T68" fmla="*/ 773895022 w 248"/>
                <a:gd name="T69" fmla="*/ 1359015000 h 254"/>
                <a:gd name="T70" fmla="*/ 956814095 w 248"/>
                <a:gd name="T71" fmla="*/ 1613830313 h 254"/>
                <a:gd name="T72" fmla="*/ 1167877738 w 248"/>
                <a:gd name="T73" fmla="*/ 1698768750 h 254"/>
                <a:gd name="T74" fmla="*/ 1224159376 w 248"/>
                <a:gd name="T75" fmla="*/ 1896958438 h 254"/>
                <a:gd name="T76" fmla="*/ 1449293428 w 248"/>
                <a:gd name="T77" fmla="*/ 2066835313 h 254"/>
                <a:gd name="T78" fmla="*/ 1407082200 w 248"/>
                <a:gd name="T79" fmla="*/ 2147483646 h 254"/>
                <a:gd name="T80" fmla="*/ 1547790045 w 248"/>
                <a:gd name="T81" fmla="*/ 2147483646 h 254"/>
                <a:gd name="T82" fmla="*/ 1730709118 w 248"/>
                <a:gd name="T83" fmla="*/ 2147483646 h 254"/>
                <a:gd name="T84" fmla="*/ 1786994506 w 248"/>
                <a:gd name="T85" fmla="*/ 2147483646 h 254"/>
                <a:gd name="T86" fmla="*/ 1449293428 w 248"/>
                <a:gd name="T87" fmla="*/ 2147483646 h 254"/>
                <a:gd name="T88" fmla="*/ 1590001273 w 248"/>
                <a:gd name="T89" fmla="*/ 2147483646 h 254"/>
                <a:gd name="T90" fmla="*/ 1801064916 w 248"/>
                <a:gd name="T91" fmla="*/ 2147483646 h 25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8" h="254">
                  <a:moveTo>
                    <a:pt x="132" y="251"/>
                  </a:moveTo>
                  <a:cubicBezTo>
                    <a:pt x="135" y="248"/>
                    <a:pt x="134" y="247"/>
                    <a:pt x="136" y="244"/>
                  </a:cubicBezTo>
                  <a:cubicBezTo>
                    <a:pt x="138" y="240"/>
                    <a:pt x="137" y="239"/>
                    <a:pt x="140" y="236"/>
                  </a:cubicBezTo>
                  <a:cubicBezTo>
                    <a:pt x="143" y="233"/>
                    <a:pt x="139" y="231"/>
                    <a:pt x="143" y="229"/>
                  </a:cubicBezTo>
                  <a:cubicBezTo>
                    <a:pt x="147" y="227"/>
                    <a:pt x="146" y="231"/>
                    <a:pt x="143" y="235"/>
                  </a:cubicBezTo>
                  <a:cubicBezTo>
                    <a:pt x="140" y="239"/>
                    <a:pt x="139" y="240"/>
                    <a:pt x="143" y="237"/>
                  </a:cubicBezTo>
                  <a:cubicBezTo>
                    <a:pt x="148" y="234"/>
                    <a:pt x="149" y="230"/>
                    <a:pt x="151" y="225"/>
                  </a:cubicBezTo>
                  <a:cubicBezTo>
                    <a:pt x="154" y="220"/>
                    <a:pt x="156" y="218"/>
                    <a:pt x="158" y="218"/>
                  </a:cubicBezTo>
                  <a:cubicBezTo>
                    <a:pt x="160" y="218"/>
                    <a:pt x="160" y="213"/>
                    <a:pt x="159" y="209"/>
                  </a:cubicBezTo>
                  <a:cubicBezTo>
                    <a:pt x="159" y="206"/>
                    <a:pt x="158" y="202"/>
                    <a:pt x="160" y="200"/>
                  </a:cubicBezTo>
                  <a:cubicBezTo>
                    <a:pt x="161" y="198"/>
                    <a:pt x="160" y="195"/>
                    <a:pt x="162" y="195"/>
                  </a:cubicBezTo>
                  <a:cubicBezTo>
                    <a:pt x="163" y="195"/>
                    <a:pt x="166" y="193"/>
                    <a:pt x="169" y="189"/>
                  </a:cubicBezTo>
                  <a:cubicBezTo>
                    <a:pt x="172" y="186"/>
                    <a:pt x="174" y="186"/>
                    <a:pt x="178" y="186"/>
                  </a:cubicBezTo>
                  <a:cubicBezTo>
                    <a:pt x="181" y="186"/>
                    <a:pt x="179" y="184"/>
                    <a:pt x="181" y="184"/>
                  </a:cubicBezTo>
                  <a:cubicBezTo>
                    <a:pt x="183" y="183"/>
                    <a:pt x="185" y="181"/>
                    <a:pt x="186" y="180"/>
                  </a:cubicBezTo>
                  <a:cubicBezTo>
                    <a:pt x="187" y="179"/>
                    <a:pt x="193" y="180"/>
                    <a:pt x="196" y="180"/>
                  </a:cubicBezTo>
                  <a:cubicBezTo>
                    <a:pt x="200" y="180"/>
                    <a:pt x="202" y="181"/>
                    <a:pt x="202" y="179"/>
                  </a:cubicBezTo>
                  <a:cubicBezTo>
                    <a:pt x="202" y="176"/>
                    <a:pt x="203" y="175"/>
                    <a:pt x="205" y="175"/>
                  </a:cubicBezTo>
                  <a:cubicBezTo>
                    <a:pt x="207" y="175"/>
                    <a:pt x="208" y="174"/>
                    <a:pt x="208" y="171"/>
                  </a:cubicBezTo>
                  <a:cubicBezTo>
                    <a:pt x="208" y="169"/>
                    <a:pt x="209" y="167"/>
                    <a:pt x="210" y="166"/>
                  </a:cubicBezTo>
                  <a:cubicBezTo>
                    <a:pt x="212" y="165"/>
                    <a:pt x="212" y="162"/>
                    <a:pt x="213" y="160"/>
                  </a:cubicBezTo>
                  <a:cubicBezTo>
                    <a:pt x="214" y="158"/>
                    <a:pt x="215" y="159"/>
                    <a:pt x="215" y="157"/>
                  </a:cubicBezTo>
                  <a:cubicBezTo>
                    <a:pt x="215" y="154"/>
                    <a:pt x="216" y="151"/>
                    <a:pt x="216" y="149"/>
                  </a:cubicBezTo>
                  <a:cubicBezTo>
                    <a:pt x="216" y="147"/>
                    <a:pt x="219" y="147"/>
                    <a:pt x="219" y="146"/>
                  </a:cubicBezTo>
                  <a:cubicBezTo>
                    <a:pt x="220" y="144"/>
                    <a:pt x="219" y="142"/>
                    <a:pt x="220" y="138"/>
                  </a:cubicBezTo>
                  <a:cubicBezTo>
                    <a:pt x="222" y="134"/>
                    <a:pt x="220" y="130"/>
                    <a:pt x="220" y="126"/>
                  </a:cubicBezTo>
                  <a:cubicBezTo>
                    <a:pt x="220" y="122"/>
                    <a:pt x="220" y="118"/>
                    <a:pt x="222" y="117"/>
                  </a:cubicBezTo>
                  <a:cubicBezTo>
                    <a:pt x="223" y="116"/>
                    <a:pt x="222" y="115"/>
                    <a:pt x="221" y="114"/>
                  </a:cubicBezTo>
                  <a:cubicBezTo>
                    <a:pt x="220" y="114"/>
                    <a:pt x="221" y="112"/>
                    <a:pt x="222" y="112"/>
                  </a:cubicBezTo>
                  <a:cubicBezTo>
                    <a:pt x="223" y="113"/>
                    <a:pt x="224" y="115"/>
                    <a:pt x="226" y="114"/>
                  </a:cubicBezTo>
                  <a:cubicBezTo>
                    <a:pt x="228" y="113"/>
                    <a:pt x="230" y="108"/>
                    <a:pt x="231" y="104"/>
                  </a:cubicBezTo>
                  <a:cubicBezTo>
                    <a:pt x="233" y="100"/>
                    <a:pt x="235" y="100"/>
                    <a:pt x="237" y="99"/>
                  </a:cubicBezTo>
                  <a:cubicBezTo>
                    <a:pt x="239" y="99"/>
                    <a:pt x="243" y="94"/>
                    <a:pt x="246" y="87"/>
                  </a:cubicBezTo>
                  <a:cubicBezTo>
                    <a:pt x="248" y="80"/>
                    <a:pt x="246" y="74"/>
                    <a:pt x="244" y="69"/>
                  </a:cubicBezTo>
                  <a:cubicBezTo>
                    <a:pt x="243" y="64"/>
                    <a:pt x="242" y="65"/>
                    <a:pt x="239" y="65"/>
                  </a:cubicBezTo>
                  <a:cubicBezTo>
                    <a:pt x="236" y="66"/>
                    <a:pt x="231" y="65"/>
                    <a:pt x="224" y="57"/>
                  </a:cubicBezTo>
                  <a:cubicBezTo>
                    <a:pt x="217" y="50"/>
                    <a:pt x="210" y="51"/>
                    <a:pt x="206" y="52"/>
                  </a:cubicBezTo>
                  <a:cubicBezTo>
                    <a:pt x="201" y="53"/>
                    <a:pt x="197" y="50"/>
                    <a:pt x="194" y="49"/>
                  </a:cubicBezTo>
                  <a:cubicBezTo>
                    <a:pt x="191" y="48"/>
                    <a:pt x="188" y="52"/>
                    <a:pt x="185" y="53"/>
                  </a:cubicBezTo>
                  <a:cubicBezTo>
                    <a:pt x="183" y="54"/>
                    <a:pt x="187" y="50"/>
                    <a:pt x="187" y="47"/>
                  </a:cubicBezTo>
                  <a:cubicBezTo>
                    <a:pt x="187" y="44"/>
                    <a:pt x="178" y="41"/>
                    <a:pt x="172" y="38"/>
                  </a:cubicBezTo>
                  <a:cubicBezTo>
                    <a:pt x="166" y="36"/>
                    <a:pt x="163" y="37"/>
                    <a:pt x="163" y="41"/>
                  </a:cubicBezTo>
                  <a:cubicBezTo>
                    <a:pt x="163" y="45"/>
                    <a:pt x="160" y="40"/>
                    <a:pt x="159" y="44"/>
                  </a:cubicBezTo>
                  <a:cubicBezTo>
                    <a:pt x="157" y="48"/>
                    <a:pt x="153" y="45"/>
                    <a:pt x="155" y="44"/>
                  </a:cubicBezTo>
                  <a:cubicBezTo>
                    <a:pt x="158" y="43"/>
                    <a:pt x="160" y="39"/>
                    <a:pt x="161" y="37"/>
                  </a:cubicBezTo>
                  <a:cubicBezTo>
                    <a:pt x="162" y="34"/>
                    <a:pt x="152" y="32"/>
                    <a:pt x="148" y="34"/>
                  </a:cubicBezTo>
                  <a:cubicBezTo>
                    <a:pt x="145" y="35"/>
                    <a:pt x="147" y="40"/>
                    <a:pt x="144" y="38"/>
                  </a:cubicBezTo>
                  <a:cubicBezTo>
                    <a:pt x="141" y="37"/>
                    <a:pt x="144" y="33"/>
                    <a:pt x="146" y="33"/>
                  </a:cubicBezTo>
                  <a:cubicBezTo>
                    <a:pt x="148" y="33"/>
                    <a:pt x="151" y="29"/>
                    <a:pt x="152" y="26"/>
                  </a:cubicBezTo>
                  <a:cubicBezTo>
                    <a:pt x="154" y="22"/>
                    <a:pt x="149" y="22"/>
                    <a:pt x="147" y="19"/>
                  </a:cubicBezTo>
                  <a:cubicBezTo>
                    <a:pt x="144" y="16"/>
                    <a:pt x="145" y="8"/>
                    <a:pt x="142" y="7"/>
                  </a:cubicBezTo>
                  <a:cubicBezTo>
                    <a:pt x="140" y="10"/>
                    <a:pt x="136" y="14"/>
                    <a:pt x="135" y="17"/>
                  </a:cubicBezTo>
                  <a:cubicBezTo>
                    <a:pt x="134" y="21"/>
                    <a:pt x="132" y="19"/>
                    <a:pt x="129" y="20"/>
                  </a:cubicBezTo>
                  <a:cubicBezTo>
                    <a:pt x="125" y="21"/>
                    <a:pt x="123" y="19"/>
                    <a:pt x="122" y="18"/>
                  </a:cubicBezTo>
                  <a:cubicBezTo>
                    <a:pt x="121" y="16"/>
                    <a:pt x="118" y="18"/>
                    <a:pt x="115" y="18"/>
                  </a:cubicBezTo>
                  <a:cubicBezTo>
                    <a:pt x="113" y="17"/>
                    <a:pt x="114" y="21"/>
                    <a:pt x="113" y="22"/>
                  </a:cubicBezTo>
                  <a:cubicBezTo>
                    <a:pt x="111" y="22"/>
                    <a:pt x="107" y="20"/>
                    <a:pt x="105" y="21"/>
                  </a:cubicBezTo>
                  <a:cubicBezTo>
                    <a:pt x="104" y="23"/>
                    <a:pt x="103" y="21"/>
                    <a:pt x="102" y="23"/>
                  </a:cubicBezTo>
                  <a:cubicBezTo>
                    <a:pt x="101" y="24"/>
                    <a:pt x="99" y="23"/>
                    <a:pt x="98" y="24"/>
                  </a:cubicBezTo>
                  <a:cubicBezTo>
                    <a:pt x="97" y="25"/>
                    <a:pt x="95" y="26"/>
                    <a:pt x="91" y="22"/>
                  </a:cubicBezTo>
                  <a:cubicBezTo>
                    <a:pt x="88" y="18"/>
                    <a:pt x="88" y="12"/>
                    <a:pt x="90" y="11"/>
                  </a:cubicBezTo>
                  <a:cubicBezTo>
                    <a:pt x="91" y="10"/>
                    <a:pt x="91" y="7"/>
                    <a:pt x="89" y="6"/>
                  </a:cubicBezTo>
                  <a:cubicBezTo>
                    <a:pt x="87" y="5"/>
                    <a:pt x="89" y="1"/>
                    <a:pt x="87" y="1"/>
                  </a:cubicBezTo>
                  <a:cubicBezTo>
                    <a:pt x="84" y="0"/>
                    <a:pt x="85" y="4"/>
                    <a:pt x="83" y="4"/>
                  </a:cubicBezTo>
                  <a:cubicBezTo>
                    <a:pt x="81" y="5"/>
                    <a:pt x="77" y="8"/>
                    <a:pt x="75" y="7"/>
                  </a:cubicBezTo>
                  <a:cubicBezTo>
                    <a:pt x="73" y="7"/>
                    <a:pt x="71" y="8"/>
                    <a:pt x="71" y="10"/>
                  </a:cubicBezTo>
                  <a:cubicBezTo>
                    <a:pt x="71" y="12"/>
                    <a:pt x="69" y="11"/>
                    <a:pt x="68" y="9"/>
                  </a:cubicBezTo>
                  <a:cubicBezTo>
                    <a:pt x="68" y="8"/>
                    <a:pt x="64" y="9"/>
                    <a:pt x="63" y="8"/>
                  </a:cubicBezTo>
                  <a:cubicBezTo>
                    <a:pt x="62" y="6"/>
                    <a:pt x="57" y="7"/>
                    <a:pt x="59" y="8"/>
                  </a:cubicBezTo>
                  <a:cubicBezTo>
                    <a:pt x="61" y="10"/>
                    <a:pt x="61" y="11"/>
                    <a:pt x="61" y="13"/>
                  </a:cubicBezTo>
                  <a:cubicBezTo>
                    <a:pt x="61" y="15"/>
                    <a:pt x="63" y="14"/>
                    <a:pt x="63" y="17"/>
                  </a:cubicBezTo>
                  <a:cubicBezTo>
                    <a:pt x="63" y="19"/>
                    <a:pt x="65" y="18"/>
                    <a:pt x="66" y="18"/>
                  </a:cubicBezTo>
                  <a:cubicBezTo>
                    <a:pt x="68" y="18"/>
                    <a:pt x="68" y="20"/>
                    <a:pt x="65" y="20"/>
                  </a:cubicBezTo>
                  <a:cubicBezTo>
                    <a:pt x="63" y="21"/>
                    <a:pt x="62" y="22"/>
                    <a:pt x="62" y="24"/>
                  </a:cubicBezTo>
                  <a:cubicBezTo>
                    <a:pt x="61" y="25"/>
                    <a:pt x="59" y="24"/>
                    <a:pt x="58" y="26"/>
                  </a:cubicBezTo>
                  <a:cubicBezTo>
                    <a:pt x="56" y="27"/>
                    <a:pt x="55" y="29"/>
                    <a:pt x="53" y="28"/>
                  </a:cubicBezTo>
                  <a:cubicBezTo>
                    <a:pt x="52" y="27"/>
                    <a:pt x="51" y="28"/>
                    <a:pt x="50" y="28"/>
                  </a:cubicBezTo>
                  <a:cubicBezTo>
                    <a:pt x="49" y="29"/>
                    <a:pt x="48" y="28"/>
                    <a:pt x="46" y="27"/>
                  </a:cubicBezTo>
                  <a:cubicBezTo>
                    <a:pt x="45" y="26"/>
                    <a:pt x="44" y="23"/>
                    <a:pt x="42" y="21"/>
                  </a:cubicBezTo>
                  <a:cubicBezTo>
                    <a:pt x="40" y="21"/>
                    <a:pt x="37" y="22"/>
                    <a:pt x="36" y="22"/>
                  </a:cubicBezTo>
                  <a:cubicBezTo>
                    <a:pt x="33" y="22"/>
                    <a:pt x="26" y="22"/>
                    <a:pt x="26" y="23"/>
                  </a:cubicBezTo>
                  <a:cubicBezTo>
                    <a:pt x="26" y="24"/>
                    <a:pt x="27" y="26"/>
                    <a:pt x="28" y="27"/>
                  </a:cubicBezTo>
                  <a:cubicBezTo>
                    <a:pt x="29" y="27"/>
                    <a:pt x="31" y="28"/>
                    <a:pt x="29" y="29"/>
                  </a:cubicBezTo>
                  <a:cubicBezTo>
                    <a:pt x="27" y="31"/>
                    <a:pt x="25" y="29"/>
                    <a:pt x="25" y="33"/>
                  </a:cubicBezTo>
                  <a:cubicBezTo>
                    <a:pt x="25" y="36"/>
                    <a:pt x="30" y="39"/>
                    <a:pt x="29" y="43"/>
                  </a:cubicBezTo>
                  <a:cubicBezTo>
                    <a:pt x="28" y="44"/>
                    <a:pt x="27" y="49"/>
                    <a:pt x="27" y="51"/>
                  </a:cubicBezTo>
                  <a:cubicBezTo>
                    <a:pt x="27" y="53"/>
                    <a:pt x="27" y="59"/>
                    <a:pt x="25" y="60"/>
                  </a:cubicBezTo>
                  <a:cubicBezTo>
                    <a:pt x="23" y="60"/>
                    <a:pt x="22" y="58"/>
                    <a:pt x="20" y="60"/>
                  </a:cubicBezTo>
                  <a:cubicBezTo>
                    <a:pt x="17" y="62"/>
                    <a:pt x="15" y="61"/>
                    <a:pt x="12" y="63"/>
                  </a:cubicBezTo>
                  <a:cubicBezTo>
                    <a:pt x="10" y="65"/>
                    <a:pt x="7" y="64"/>
                    <a:pt x="7" y="66"/>
                  </a:cubicBezTo>
                  <a:cubicBezTo>
                    <a:pt x="6" y="69"/>
                    <a:pt x="4" y="70"/>
                    <a:pt x="5" y="72"/>
                  </a:cubicBezTo>
                  <a:cubicBezTo>
                    <a:pt x="5" y="75"/>
                    <a:pt x="3" y="74"/>
                    <a:pt x="2" y="76"/>
                  </a:cubicBezTo>
                  <a:cubicBezTo>
                    <a:pt x="0" y="77"/>
                    <a:pt x="2" y="78"/>
                    <a:pt x="1" y="80"/>
                  </a:cubicBezTo>
                  <a:cubicBezTo>
                    <a:pt x="0" y="81"/>
                    <a:pt x="1" y="83"/>
                    <a:pt x="3" y="85"/>
                  </a:cubicBezTo>
                  <a:cubicBezTo>
                    <a:pt x="4" y="87"/>
                    <a:pt x="5" y="89"/>
                    <a:pt x="5" y="90"/>
                  </a:cubicBezTo>
                  <a:cubicBezTo>
                    <a:pt x="5" y="92"/>
                    <a:pt x="6" y="93"/>
                    <a:pt x="8" y="93"/>
                  </a:cubicBezTo>
                  <a:cubicBezTo>
                    <a:pt x="10" y="93"/>
                    <a:pt x="9" y="96"/>
                    <a:pt x="12" y="96"/>
                  </a:cubicBezTo>
                  <a:cubicBezTo>
                    <a:pt x="15" y="96"/>
                    <a:pt x="17" y="97"/>
                    <a:pt x="18" y="95"/>
                  </a:cubicBezTo>
                  <a:cubicBezTo>
                    <a:pt x="19" y="94"/>
                    <a:pt x="21" y="92"/>
                    <a:pt x="21" y="95"/>
                  </a:cubicBezTo>
                  <a:cubicBezTo>
                    <a:pt x="21" y="97"/>
                    <a:pt x="20" y="104"/>
                    <a:pt x="22" y="103"/>
                  </a:cubicBezTo>
                  <a:cubicBezTo>
                    <a:pt x="24" y="102"/>
                    <a:pt x="29" y="102"/>
                    <a:pt x="31" y="103"/>
                  </a:cubicBezTo>
                  <a:cubicBezTo>
                    <a:pt x="33" y="104"/>
                    <a:pt x="35" y="103"/>
                    <a:pt x="36" y="102"/>
                  </a:cubicBezTo>
                  <a:cubicBezTo>
                    <a:pt x="37" y="100"/>
                    <a:pt x="39" y="100"/>
                    <a:pt x="41" y="99"/>
                  </a:cubicBezTo>
                  <a:cubicBezTo>
                    <a:pt x="44" y="98"/>
                    <a:pt x="46" y="96"/>
                    <a:pt x="49" y="96"/>
                  </a:cubicBezTo>
                  <a:cubicBezTo>
                    <a:pt x="51" y="96"/>
                    <a:pt x="55" y="94"/>
                    <a:pt x="55" y="96"/>
                  </a:cubicBezTo>
                  <a:cubicBezTo>
                    <a:pt x="54" y="98"/>
                    <a:pt x="54" y="105"/>
                    <a:pt x="57" y="108"/>
                  </a:cubicBezTo>
                  <a:cubicBezTo>
                    <a:pt x="60" y="112"/>
                    <a:pt x="61" y="113"/>
                    <a:pt x="64" y="113"/>
                  </a:cubicBezTo>
                  <a:cubicBezTo>
                    <a:pt x="67" y="112"/>
                    <a:pt x="66" y="114"/>
                    <a:pt x="68" y="114"/>
                  </a:cubicBezTo>
                  <a:cubicBezTo>
                    <a:pt x="70" y="113"/>
                    <a:pt x="69" y="116"/>
                    <a:pt x="71" y="116"/>
                  </a:cubicBezTo>
                  <a:cubicBezTo>
                    <a:pt x="73" y="116"/>
                    <a:pt x="76" y="116"/>
                    <a:pt x="76" y="118"/>
                  </a:cubicBezTo>
                  <a:cubicBezTo>
                    <a:pt x="76" y="120"/>
                    <a:pt x="82" y="119"/>
                    <a:pt x="83" y="120"/>
                  </a:cubicBezTo>
                  <a:cubicBezTo>
                    <a:pt x="84" y="121"/>
                    <a:pt x="86" y="122"/>
                    <a:pt x="85" y="124"/>
                  </a:cubicBezTo>
                  <a:cubicBezTo>
                    <a:pt x="85" y="126"/>
                    <a:pt x="88" y="128"/>
                    <a:pt x="86" y="129"/>
                  </a:cubicBezTo>
                  <a:cubicBezTo>
                    <a:pt x="84" y="130"/>
                    <a:pt x="87" y="131"/>
                    <a:pt x="87" y="134"/>
                  </a:cubicBezTo>
                  <a:cubicBezTo>
                    <a:pt x="87" y="136"/>
                    <a:pt x="90" y="137"/>
                    <a:pt x="94" y="137"/>
                  </a:cubicBezTo>
                  <a:cubicBezTo>
                    <a:pt x="98" y="137"/>
                    <a:pt x="99" y="137"/>
                    <a:pt x="99" y="140"/>
                  </a:cubicBezTo>
                  <a:cubicBezTo>
                    <a:pt x="99" y="143"/>
                    <a:pt x="102" y="143"/>
                    <a:pt x="103" y="146"/>
                  </a:cubicBezTo>
                  <a:cubicBezTo>
                    <a:pt x="104" y="149"/>
                    <a:pt x="102" y="152"/>
                    <a:pt x="102" y="154"/>
                  </a:cubicBezTo>
                  <a:cubicBezTo>
                    <a:pt x="102" y="156"/>
                    <a:pt x="101" y="158"/>
                    <a:pt x="100" y="159"/>
                  </a:cubicBezTo>
                  <a:cubicBezTo>
                    <a:pt x="101" y="160"/>
                    <a:pt x="102" y="161"/>
                    <a:pt x="100" y="162"/>
                  </a:cubicBezTo>
                  <a:cubicBezTo>
                    <a:pt x="99" y="163"/>
                    <a:pt x="102" y="165"/>
                    <a:pt x="101" y="170"/>
                  </a:cubicBezTo>
                  <a:cubicBezTo>
                    <a:pt x="100" y="174"/>
                    <a:pt x="100" y="174"/>
                    <a:pt x="105" y="175"/>
                  </a:cubicBezTo>
                  <a:cubicBezTo>
                    <a:pt x="109" y="175"/>
                    <a:pt x="108" y="176"/>
                    <a:pt x="110" y="175"/>
                  </a:cubicBezTo>
                  <a:cubicBezTo>
                    <a:pt x="111" y="174"/>
                    <a:pt x="114" y="178"/>
                    <a:pt x="114" y="180"/>
                  </a:cubicBezTo>
                  <a:cubicBezTo>
                    <a:pt x="115" y="182"/>
                    <a:pt x="117" y="187"/>
                    <a:pt x="117" y="187"/>
                  </a:cubicBezTo>
                  <a:cubicBezTo>
                    <a:pt x="118" y="187"/>
                    <a:pt x="120" y="185"/>
                    <a:pt x="123" y="186"/>
                  </a:cubicBezTo>
                  <a:cubicBezTo>
                    <a:pt x="125" y="187"/>
                    <a:pt x="122" y="194"/>
                    <a:pt x="122" y="197"/>
                  </a:cubicBezTo>
                  <a:cubicBezTo>
                    <a:pt x="124" y="197"/>
                    <a:pt x="125" y="197"/>
                    <a:pt x="126" y="198"/>
                  </a:cubicBezTo>
                  <a:cubicBezTo>
                    <a:pt x="127" y="198"/>
                    <a:pt x="128" y="206"/>
                    <a:pt x="127" y="207"/>
                  </a:cubicBezTo>
                  <a:cubicBezTo>
                    <a:pt x="127" y="209"/>
                    <a:pt x="122" y="210"/>
                    <a:pt x="120" y="211"/>
                  </a:cubicBezTo>
                  <a:cubicBezTo>
                    <a:pt x="117" y="213"/>
                    <a:pt x="111" y="218"/>
                    <a:pt x="109" y="223"/>
                  </a:cubicBezTo>
                  <a:cubicBezTo>
                    <a:pt x="107" y="225"/>
                    <a:pt x="105" y="227"/>
                    <a:pt x="103" y="229"/>
                  </a:cubicBezTo>
                  <a:cubicBezTo>
                    <a:pt x="104" y="229"/>
                    <a:pt x="105" y="229"/>
                    <a:pt x="105" y="229"/>
                  </a:cubicBezTo>
                  <a:cubicBezTo>
                    <a:pt x="106" y="229"/>
                    <a:pt x="108" y="229"/>
                    <a:pt x="111" y="231"/>
                  </a:cubicBezTo>
                  <a:cubicBezTo>
                    <a:pt x="113" y="234"/>
                    <a:pt x="112" y="236"/>
                    <a:pt x="113" y="235"/>
                  </a:cubicBezTo>
                  <a:cubicBezTo>
                    <a:pt x="114" y="235"/>
                    <a:pt x="115" y="232"/>
                    <a:pt x="117" y="234"/>
                  </a:cubicBezTo>
                  <a:cubicBezTo>
                    <a:pt x="118" y="237"/>
                    <a:pt x="123" y="239"/>
                    <a:pt x="124" y="240"/>
                  </a:cubicBezTo>
                  <a:cubicBezTo>
                    <a:pt x="125" y="241"/>
                    <a:pt x="128" y="242"/>
                    <a:pt x="128" y="245"/>
                  </a:cubicBezTo>
                  <a:cubicBezTo>
                    <a:pt x="128" y="247"/>
                    <a:pt x="127" y="251"/>
                    <a:pt x="129" y="254"/>
                  </a:cubicBezTo>
                  <a:cubicBezTo>
                    <a:pt x="129" y="253"/>
                    <a:pt x="130" y="252"/>
                    <a:pt x="132" y="25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29"/>
            <p:cNvSpPr>
              <a:spLocks noEditPoints="1"/>
            </p:cNvSpPr>
            <p:nvPr/>
          </p:nvSpPr>
          <p:spPr bwMode="auto">
            <a:xfrm>
              <a:off x="773121" y="1839533"/>
              <a:ext cx="1230861" cy="926543"/>
            </a:xfrm>
            <a:custGeom>
              <a:avLst/>
              <a:gdLst>
                <a:gd name="T0" fmla="*/ 2147483646 w 633"/>
                <a:gd name="T1" fmla="*/ 1796091579 h 431"/>
                <a:gd name="T2" fmla="*/ 2147483646 w 633"/>
                <a:gd name="T3" fmla="*/ 268705607 h 431"/>
                <a:gd name="T4" fmla="*/ 1437685136 w 633"/>
                <a:gd name="T5" fmla="*/ 155566602 h 431"/>
                <a:gd name="T6" fmla="*/ 1043026692 w 633"/>
                <a:gd name="T7" fmla="*/ 84855194 h 431"/>
                <a:gd name="T8" fmla="*/ 718844445 w 633"/>
                <a:gd name="T9" fmla="*/ 169710388 h 431"/>
                <a:gd name="T10" fmla="*/ 140948640 w 633"/>
                <a:gd name="T11" fmla="*/ 466699807 h 431"/>
                <a:gd name="T12" fmla="*/ 549704576 w 633"/>
                <a:gd name="T13" fmla="*/ 806120583 h 431"/>
                <a:gd name="T14" fmla="*/ 126854902 w 633"/>
                <a:gd name="T15" fmla="*/ 834404394 h 431"/>
                <a:gd name="T16" fmla="*/ 451037149 w 633"/>
                <a:gd name="T17" fmla="*/ 1060682404 h 431"/>
                <a:gd name="T18" fmla="*/ 324182247 w 633"/>
                <a:gd name="T19" fmla="*/ 1230392792 h 431"/>
                <a:gd name="T20" fmla="*/ 352373477 w 633"/>
                <a:gd name="T21" fmla="*/ 1711236385 h 431"/>
                <a:gd name="T22" fmla="*/ 732938183 w 633"/>
                <a:gd name="T23" fmla="*/ 1838519176 h 431"/>
                <a:gd name="T24" fmla="*/ 789316888 w 633"/>
                <a:gd name="T25" fmla="*/ 2107224783 h 431"/>
                <a:gd name="T26" fmla="*/ 648368248 w 633"/>
                <a:gd name="T27" fmla="*/ 2147483646 h 431"/>
                <a:gd name="T28" fmla="*/ 1127596627 w 633"/>
                <a:gd name="T29" fmla="*/ 1951658181 h 431"/>
                <a:gd name="T30" fmla="*/ 1339021464 w 633"/>
                <a:gd name="T31" fmla="*/ 1668808788 h 431"/>
                <a:gd name="T32" fmla="*/ 1479970104 w 633"/>
                <a:gd name="T33" fmla="*/ 1569813568 h 431"/>
                <a:gd name="T34" fmla="*/ 1747773645 w 633"/>
                <a:gd name="T35" fmla="*/ 1682952574 h 431"/>
                <a:gd name="T36" fmla="*/ 1931011007 w 633"/>
                <a:gd name="T37" fmla="*/ 1583953594 h 431"/>
                <a:gd name="T38" fmla="*/ 2142432089 w 633"/>
                <a:gd name="T39" fmla="*/ 1668808788 h 431"/>
                <a:gd name="T40" fmla="*/ 2147483646 w 633"/>
                <a:gd name="T41" fmla="*/ 1810235365 h 431"/>
                <a:gd name="T42" fmla="*/ 2147483646 w 633"/>
                <a:gd name="T43" fmla="*/ 1937514395 h 431"/>
                <a:gd name="T44" fmla="*/ 2147483646 w 633"/>
                <a:gd name="T45" fmla="*/ 2050657161 h 431"/>
                <a:gd name="T46" fmla="*/ 2147483646 w 633"/>
                <a:gd name="T47" fmla="*/ 2050657161 h 431"/>
                <a:gd name="T48" fmla="*/ 2147483646 w 633"/>
                <a:gd name="T49" fmla="*/ 2147483646 h 431"/>
                <a:gd name="T50" fmla="*/ 2147483646 w 633"/>
                <a:gd name="T51" fmla="*/ 2147483646 h 431"/>
                <a:gd name="T52" fmla="*/ 2147483646 w 633"/>
                <a:gd name="T53" fmla="*/ 2147483646 h 431"/>
                <a:gd name="T54" fmla="*/ 112761164 w 633"/>
                <a:gd name="T55" fmla="*/ 2147483646 h 431"/>
                <a:gd name="T56" fmla="*/ 1381306431 w 633"/>
                <a:gd name="T57" fmla="*/ 1880946773 h 431"/>
                <a:gd name="T58" fmla="*/ 1367212693 w 633"/>
                <a:gd name="T59" fmla="*/ 2008229564 h 431"/>
                <a:gd name="T60" fmla="*/ 183233607 w 633"/>
                <a:gd name="T61" fmla="*/ 1711236385 h 431"/>
                <a:gd name="T62" fmla="*/ 1085311660 w 633"/>
                <a:gd name="T63" fmla="*/ 2147483646 h 431"/>
                <a:gd name="T64" fmla="*/ 718844445 w 633"/>
                <a:gd name="T65" fmla="*/ 2147483646 h 431"/>
                <a:gd name="T66" fmla="*/ 2147483646 w 633"/>
                <a:gd name="T67" fmla="*/ 2147483646 h 431"/>
                <a:gd name="T68" fmla="*/ 2147483646 w 633"/>
                <a:gd name="T69" fmla="*/ 2147483646 h 431"/>
                <a:gd name="T70" fmla="*/ 2147483646 w 633"/>
                <a:gd name="T71" fmla="*/ 2147483646 h 431"/>
                <a:gd name="T72" fmla="*/ 2147483646 w 633"/>
                <a:gd name="T73" fmla="*/ 2147483646 h 431"/>
                <a:gd name="T74" fmla="*/ 2147483646 w 633"/>
                <a:gd name="T75" fmla="*/ 2147483646 h 431"/>
                <a:gd name="T76" fmla="*/ 2147483646 w 633"/>
                <a:gd name="T77" fmla="*/ 2147483646 h 431"/>
                <a:gd name="T78" fmla="*/ 2147483646 w 633"/>
                <a:gd name="T79" fmla="*/ 2147483646 h 431"/>
                <a:gd name="T80" fmla="*/ 2147483646 w 633"/>
                <a:gd name="T81" fmla="*/ 2147483646 h 431"/>
                <a:gd name="T82" fmla="*/ 2147483646 w 633"/>
                <a:gd name="T83" fmla="*/ 2147483646 h 431"/>
                <a:gd name="T84" fmla="*/ 2147483646 w 633"/>
                <a:gd name="T85" fmla="*/ 2147483646 h 431"/>
                <a:gd name="T86" fmla="*/ 2147483646 w 633"/>
                <a:gd name="T87" fmla="*/ 2147483646 h 431"/>
                <a:gd name="T88" fmla="*/ 2147483646 w 633"/>
                <a:gd name="T89" fmla="*/ 2147483646 h 431"/>
                <a:gd name="T90" fmla="*/ 2147483646 w 633"/>
                <a:gd name="T91" fmla="*/ 2147483646 h 431"/>
                <a:gd name="T92" fmla="*/ 2147483646 w 633"/>
                <a:gd name="T93" fmla="*/ 2147483646 h 431"/>
                <a:gd name="T94" fmla="*/ 2147483646 w 633"/>
                <a:gd name="T95" fmla="*/ 2147483646 h 431"/>
                <a:gd name="T96" fmla="*/ 2147483646 w 633"/>
                <a:gd name="T97" fmla="*/ 2147483646 h 431"/>
                <a:gd name="T98" fmla="*/ 2147483646 w 633"/>
                <a:gd name="T99" fmla="*/ 2147483646 h 431"/>
                <a:gd name="T100" fmla="*/ 2147483646 w 633"/>
                <a:gd name="T101" fmla="*/ 2147483646 h 431"/>
                <a:gd name="T102" fmla="*/ 2147483646 w 633"/>
                <a:gd name="T103" fmla="*/ 2147483646 h 431"/>
                <a:gd name="T104" fmla="*/ 2147483646 w 633"/>
                <a:gd name="T105" fmla="*/ 2147483646 h 431"/>
                <a:gd name="T106" fmla="*/ 2147483646 w 633"/>
                <a:gd name="T107" fmla="*/ 2147483646 h 431"/>
                <a:gd name="T108" fmla="*/ 2147483646 w 633"/>
                <a:gd name="T109" fmla="*/ 2147483646 h 431"/>
                <a:gd name="T110" fmla="*/ 2147483646 w 633"/>
                <a:gd name="T111" fmla="*/ 2147483646 h 431"/>
                <a:gd name="T112" fmla="*/ 2147483646 w 633"/>
                <a:gd name="T113" fmla="*/ 2147483646 h 431"/>
                <a:gd name="T114" fmla="*/ 2147483646 w 633"/>
                <a:gd name="T115" fmla="*/ 2147483646 h 431"/>
                <a:gd name="T116" fmla="*/ 2147483646 w 633"/>
                <a:gd name="T117" fmla="*/ 2147483646 h 431"/>
                <a:gd name="T118" fmla="*/ 2147483646 w 633"/>
                <a:gd name="T119" fmla="*/ 2147483646 h 43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33" h="431">
                  <a:moveTo>
                    <a:pt x="238" y="158"/>
                  </a:moveTo>
                  <a:cubicBezTo>
                    <a:pt x="238" y="156"/>
                    <a:pt x="239" y="154"/>
                    <a:pt x="232" y="151"/>
                  </a:cubicBezTo>
                  <a:cubicBezTo>
                    <a:pt x="225" y="149"/>
                    <a:pt x="225" y="147"/>
                    <a:pt x="221" y="138"/>
                  </a:cubicBezTo>
                  <a:cubicBezTo>
                    <a:pt x="216" y="130"/>
                    <a:pt x="207" y="126"/>
                    <a:pt x="207" y="123"/>
                  </a:cubicBezTo>
                  <a:cubicBezTo>
                    <a:pt x="207" y="120"/>
                    <a:pt x="199" y="120"/>
                    <a:pt x="199" y="123"/>
                  </a:cubicBezTo>
                  <a:cubicBezTo>
                    <a:pt x="199" y="125"/>
                    <a:pt x="195" y="126"/>
                    <a:pt x="193" y="127"/>
                  </a:cubicBezTo>
                  <a:cubicBezTo>
                    <a:pt x="191" y="128"/>
                    <a:pt x="190" y="126"/>
                    <a:pt x="188" y="124"/>
                  </a:cubicBezTo>
                  <a:cubicBezTo>
                    <a:pt x="186" y="121"/>
                    <a:pt x="182" y="119"/>
                    <a:pt x="182" y="118"/>
                  </a:cubicBezTo>
                  <a:cubicBezTo>
                    <a:pt x="182" y="116"/>
                    <a:pt x="181" y="113"/>
                    <a:pt x="178" y="114"/>
                  </a:cubicBezTo>
                  <a:cubicBezTo>
                    <a:pt x="175" y="116"/>
                    <a:pt x="173" y="114"/>
                    <a:pt x="172" y="116"/>
                  </a:cubicBezTo>
                  <a:cubicBezTo>
                    <a:pt x="171" y="117"/>
                    <a:pt x="169" y="115"/>
                    <a:pt x="169" y="115"/>
                  </a:cubicBezTo>
                  <a:cubicBezTo>
                    <a:pt x="169" y="19"/>
                    <a:pt x="169" y="19"/>
                    <a:pt x="169" y="19"/>
                  </a:cubicBezTo>
                  <a:cubicBezTo>
                    <a:pt x="168" y="19"/>
                    <a:pt x="167" y="19"/>
                    <a:pt x="166" y="19"/>
                  </a:cubicBezTo>
                  <a:cubicBezTo>
                    <a:pt x="162" y="17"/>
                    <a:pt x="156" y="15"/>
                    <a:pt x="153" y="15"/>
                  </a:cubicBezTo>
                  <a:cubicBezTo>
                    <a:pt x="149" y="16"/>
                    <a:pt x="143" y="17"/>
                    <a:pt x="141" y="16"/>
                  </a:cubicBezTo>
                  <a:cubicBezTo>
                    <a:pt x="139" y="15"/>
                    <a:pt x="136" y="14"/>
                    <a:pt x="131" y="14"/>
                  </a:cubicBezTo>
                  <a:cubicBezTo>
                    <a:pt x="127" y="15"/>
                    <a:pt x="124" y="12"/>
                    <a:pt x="118" y="10"/>
                  </a:cubicBezTo>
                  <a:cubicBezTo>
                    <a:pt x="112" y="9"/>
                    <a:pt x="104" y="11"/>
                    <a:pt x="102" y="11"/>
                  </a:cubicBezTo>
                  <a:cubicBezTo>
                    <a:pt x="100" y="12"/>
                    <a:pt x="100" y="9"/>
                    <a:pt x="98" y="10"/>
                  </a:cubicBezTo>
                  <a:cubicBezTo>
                    <a:pt x="95" y="10"/>
                    <a:pt x="97" y="9"/>
                    <a:pt x="96" y="6"/>
                  </a:cubicBezTo>
                  <a:cubicBezTo>
                    <a:pt x="95" y="4"/>
                    <a:pt x="88" y="6"/>
                    <a:pt x="85" y="7"/>
                  </a:cubicBezTo>
                  <a:cubicBezTo>
                    <a:pt x="83" y="7"/>
                    <a:pt x="82" y="5"/>
                    <a:pt x="82" y="4"/>
                  </a:cubicBezTo>
                  <a:cubicBezTo>
                    <a:pt x="82" y="3"/>
                    <a:pt x="80" y="3"/>
                    <a:pt x="79" y="5"/>
                  </a:cubicBezTo>
                  <a:cubicBezTo>
                    <a:pt x="78" y="7"/>
                    <a:pt x="75" y="7"/>
                    <a:pt x="74" y="6"/>
                  </a:cubicBezTo>
                  <a:cubicBezTo>
                    <a:pt x="73" y="5"/>
                    <a:pt x="76" y="4"/>
                    <a:pt x="77" y="3"/>
                  </a:cubicBezTo>
                  <a:cubicBezTo>
                    <a:pt x="77" y="2"/>
                    <a:pt x="73" y="1"/>
                    <a:pt x="72" y="1"/>
                  </a:cubicBezTo>
                  <a:cubicBezTo>
                    <a:pt x="70" y="0"/>
                    <a:pt x="68" y="2"/>
                    <a:pt x="65" y="5"/>
                  </a:cubicBezTo>
                  <a:cubicBezTo>
                    <a:pt x="62" y="7"/>
                    <a:pt x="58" y="7"/>
                    <a:pt x="55" y="7"/>
                  </a:cubicBezTo>
                  <a:cubicBezTo>
                    <a:pt x="53" y="6"/>
                    <a:pt x="49" y="7"/>
                    <a:pt x="50" y="9"/>
                  </a:cubicBezTo>
                  <a:cubicBezTo>
                    <a:pt x="50" y="10"/>
                    <a:pt x="53" y="10"/>
                    <a:pt x="51" y="12"/>
                  </a:cubicBezTo>
                  <a:cubicBezTo>
                    <a:pt x="49" y="14"/>
                    <a:pt x="48" y="9"/>
                    <a:pt x="46" y="11"/>
                  </a:cubicBezTo>
                  <a:cubicBezTo>
                    <a:pt x="44" y="13"/>
                    <a:pt x="39" y="13"/>
                    <a:pt x="37" y="13"/>
                  </a:cubicBezTo>
                  <a:cubicBezTo>
                    <a:pt x="36" y="13"/>
                    <a:pt x="31" y="18"/>
                    <a:pt x="30" y="19"/>
                  </a:cubicBezTo>
                  <a:cubicBezTo>
                    <a:pt x="29" y="20"/>
                    <a:pt x="31" y="22"/>
                    <a:pt x="27" y="26"/>
                  </a:cubicBezTo>
                  <a:cubicBezTo>
                    <a:pt x="24" y="30"/>
                    <a:pt x="14" y="29"/>
                    <a:pt x="12" y="29"/>
                  </a:cubicBezTo>
                  <a:cubicBezTo>
                    <a:pt x="9" y="29"/>
                    <a:pt x="11" y="31"/>
                    <a:pt x="10" y="33"/>
                  </a:cubicBezTo>
                  <a:cubicBezTo>
                    <a:pt x="9" y="34"/>
                    <a:pt x="11" y="36"/>
                    <a:pt x="17" y="37"/>
                  </a:cubicBezTo>
                  <a:cubicBezTo>
                    <a:pt x="22" y="39"/>
                    <a:pt x="26" y="46"/>
                    <a:pt x="27" y="48"/>
                  </a:cubicBezTo>
                  <a:cubicBezTo>
                    <a:pt x="28" y="50"/>
                    <a:pt x="35" y="48"/>
                    <a:pt x="37" y="48"/>
                  </a:cubicBezTo>
                  <a:cubicBezTo>
                    <a:pt x="40" y="49"/>
                    <a:pt x="37" y="53"/>
                    <a:pt x="40" y="54"/>
                  </a:cubicBezTo>
                  <a:cubicBezTo>
                    <a:pt x="42" y="55"/>
                    <a:pt x="46" y="53"/>
                    <a:pt x="46" y="55"/>
                  </a:cubicBezTo>
                  <a:cubicBezTo>
                    <a:pt x="47" y="57"/>
                    <a:pt x="42" y="55"/>
                    <a:pt x="39" y="57"/>
                  </a:cubicBezTo>
                  <a:cubicBezTo>
                    <a:pt x="36" y="59"/>
                    <a:pt x="35" y="60"/>
                    <a:pt x="33" y="59"/>
                  </a:cubicBezTo>
                  <a:cubicBezTo>
                    <a:pt x="32" y="57"/>
                    <a:pt x="28" y="58"/>
                    <a:pt x="25" y="58"/>
                  </a:cubicBezTo>
                  <a:cubicBezTo>
                    <a:pt x="23" y="59"/>
                    <a:pt x="25" y="55"/>
                    <a:pt x="25" y="54"/>
                  </a:cubicBezTo>
                  <a:cubicBezTo>
                    <a:pt x="26" y="53"/>
                    <a:pt x="22" y="52"/>
                    <a:pt x="18" y="54"/>
                  </a:cubicBezTo>
                  <a:cubicBezTo>
                    <a:pt x="13" y="57"/>
                    <a:pt x="15" y="56"/>
                    <a:pt x="14" y="58"/>
                  </a:cubicBezTo>
                  <a:cubicBezTo>
                    <a:pt x="14" y="60"/>
                    <a:pt x="12" y="57"/>
                    <a:pt x="9" y="59"/>
                  </a:cubicBezTo>
                  <a:cubicBezTo>
                    <a:pt x="6" y="60"/>
                    <a:pt x="1" y="62"/>
                    <a:pt x="0" y="63"/>
                  </a:cubicBezTo>
                  <a:cubicBezTo>
                    <a:pt x="0" y="65"/>
                    <a:pt x="7" y="66"/>
                    <a:pt x="9" y="67"/>
                  </a:cubicBezTo>
                  <a:cubicBezTo>
                    <a:pt x="12" y="68"/>
                    <a:pt x="6" y="69"/>
                    <a:pt x="8" y="70"/>
                  </a:cubicBezTo>
                  <a:cubicBezTo>
                    <a:pt x="11" y="71"/>
                    <a:pt x="10" y="73"/>
                    <a:pt x="13" y="75"/>
                  </a:cubicBezTo>
                  <a:cubicBezTo>
                    <a:pt x="16" y="76"/>
                    <a:pt x="24" y="75"/>
                    <a:pt x="26" y="75"/>
                  </a:cubicBezTo>
                  <a:cubicBezTo>
                    <a:pt x="28" y="75"/>
                    <a:pt x="30" y="77"/>
                    <a:pt x="32" y="75"/>
                  </a:cubicBezTo>
                  <a:cubicBezTo>
                    <a:pt x="34" y="74"/>
                    <a:pt x="40" y="69"/>
                    <a:pt x="43" y="71"/>
                  </a:cubicBezTo>
                  <a:cubicBezTo>
                    <a:pt x="46" y="74"/>
                    <a:pt x="40" y="74"/>
                    <a:pt x="41" y="76"/>
                  </a:cubicBezTo>
                  <a:cubicBezTo>
                    <a:pt x="43" y="78"/>
                    <a:pt x="45" y="82"/>
                    <a:pt x="42" y="84"/>
                  </a:cubicBezTo>
                  <a:cubicBezTo>
                    <a:pt x="39" y="86"/>
                    <a:pt x="36" y="85"/>
                    <a:pt x="34" y="85"/>
                  </a:cubicBezTo>
                  <a:cubicBezTo>
                    <a:pt x="33" y="84"/>
                    <a:pt x="34" y="88"/>
                    <a:pt x="31" y="90"/>
                  </a:cubicBezTo>
                  <a:cubicBezTo>
                    <a:pt x="28" y="92"/>
                    <a:pt x="26" y="87"/>
                    <a:pt x="23" y="87"/>
                  </a:cubicBezTo>
                  <a:cubicBezTo>
                    <a:pt x="20" y="87"/>
                    <a:pt x="20" y="92"/>
                    <a:pt x="21" y="94"/>
                  </a:cubicBezTo>
                  <a:cubicBezTo>
                    <a:pt x="21" y="96"/>
                    <a:pt x="16" y="93"/>
                    <a:pt x="14" y="98"/>
                  </a:cubicBezTo>
                  <a:cubicBezTo>
                    <a:pt x="13" y="103"/>
                    <a:pt x="8" y="99"/>
                    <a:pt x="11" y="104"/>
                  </a:cubicBezTo>
                  <a:cubicBezTo>
                    <a:pt x="15" y="109"/>
                    <a:pt x="14" y="106"/>
                    <a:pt x="17" y="108"/>
                  </a:cubicBezTo>
                  <a:cubicBezTo>
                    <a:pt x="20" y="110"/>
                    <a:pt x="14" y="113"/>
                    <a:pt x="17" y="114"/>
                  </a:cubicBezTo>
                  <a:cubicBezTo>
                    <a:pt x="20" y="114"/>
                    <a:pt x="23" y="119"/>
                    <a:pt x="25" y="121"/>
                  </a:cubicBezTo>
                  <a:cubicBezTo>
                    <a:pt x="26" y="123"/>
                    <a:pt x="29" y="120"/>
                    <a:pt x="32" y="120"/>
                  </a:cubicBezTo>
                  <a:cubicBezTo>
                    <a:pt x="35" y="120"/>
                    <a:pt x="33" y="116"/>
                    <a:pt x="35" y="117"/>
                  </a:cubicBezTo>
                  <a:cubicBezTo>
                    <a:pt x="37" y="119"/>
                    <a:pt x="39" y="123"/>
                    <a:pt x="37" y="124"/>
                  </a:cubicBezTo>
                  <a:cubicBezTo>
                    <a:pt x="36" y="125"/>
                    <a:pt x="37" y="129"/>
                    <a:pt x="37" y="130"/>
                  </a:cubicBezTo>
                  <a:cubicBezTo>
                    <a:pt x="37" y="132"/>
                    <a:pt x="43" y="132"/>
                    <a:pt x="44" y="130"/>
                  </a:cubicBezTo>
                  <a:cubicBezTo>
                    <a:pt x="44" y="128"/>
                    <a:pt x="49" y="127"/>
                    <a:pt x="52" y="130"/>
                  </a:cubicBezTo>
                  <a:cubicBezTo>
                    <a:pt x="55" y="134"/>
                    <a:pt x="56" y="134"/>
                    <a:pt x="56" y="132"/>
                  </a:cubicBezTo>
                  <a:cubicBezTo>
                    <a:pt x="56" y="129"/>
                    <a:pt x="59" y="126"/>
                    <a:pt x="59" y="128"/>
                  </a:cubicBezTo>
                  <a:cubicBezTo>
                    <a:pt x="59" y="130"/>
                    <a:pt x="61" y="131"/>
                    <a:pt x="66" y="129"/>
                  </a:cubicBezTo>
                  <a:cubicBezTo>
                    <a:pt x="70" y="127"/>
                    <a:pt x="68" y="129"/>
                    <a:pt x="66" y="132"/>
                  </a:cubicBezTo>
                  <a:cubicBezTo>
                    <a:pt x="63" y="136"/>
                    <a:pt x="66" y="141"/>
                    <a:pt x="63" y="142"/>
                  </a:cubicBezTo>
                  <a:cubicBezTo>
                    <a:pt x="61" y="143"/>
                    <a:pt x="59" y="148"/>
                    <a:pt x="56" y="149"/>
                  </a:cubicBezTo>
                  <a:cubicBezTo>
                    <a:pt x="52" y="149"/>
                    <a:pt x="46" y="156"/>
                    <a:pt x="45" y="157"/>
                  </a:cubicBezTo>
                  <a:cubicBezTo>
                    <a:pt x="45" y="158"/>
                    <a:pt x="37" y="155"/>
                    <a:pt x="36" y="158"/>
                  </a:cubicBezTo>
                  <a:cubicBezTo>
                    <a:pt x="35" y="161"/>
                    <a:pt x="30" y="163"/>
                    <a:pt x="31" y="165"/>
                  </a:cubicBezTo>
                  <a:cubicBezTo>
                    <a:pt x="32" y="165"/>
                    <a:pt x="38" y="162"/>
                    <a:pt x="39" y="161"/>
                  </a:cubicBezTo>
                  <a:cubicBezTo>
                    <a:pt x="39" y="159"/>
                    <a:pt x="40" y="159"/>
                    <a:pt x="41" y="160"/>
                  </a:cubicBezTo>
                  <a:cubicBezTo>
                    <a:pt x="42" y="162"/>
                    <a:pt x="45" y="160"/>
                    <a:pt x="46" y="159"/>
                  </a:cubicBezTo>
                  <a:cubicBezTo>
                    <a:pt x="47" y="158"/>
                    <a:pt x="49" y="158"/>
                    <a:pt x="50" y="158"/>
                  </a:cubicBezTo>
                  <a:cubicBezTo>
                    <a:pt x="52" y="158"/>
                    <a:pt x="52" y="157"/>
                    <a:pt x="56" y="156"/>
                  </a:cubicBezTo>
                  <a:cubicBezTo>
                    <a:pt x="60" y="155"/>
                    <a:pt x="59" y="154"/>
                    <a:pt x="60" y="152"/>
                  </a:cubicBezTo>
                  <a:cubicBezTo>
                    <a:pt x="61" y="150"/>
                    <a:pt x="69" y="146"/>
                    <a:pt x="71" y="146"/>
                  </a:cubicBezTo>
                  <a:cubicBezTo>
                    <a:pt x="73" y="145"/>
                    <a:pt x="72" y="143"/>
                    <a:pt x="74" y="143"/>
                  </a:cubicBezTo>
                  <a:cubicBezTo>
                    <a:pt x="75" y="142"/>
                    <a:pt x="78" y="140"/>
                    <a:pt x="80" y="138"/>
                  </a:cubicBezTo>
                  <a:cubicBezTo>
                    <a:pt x="83" y="136"/>
                    <a:pt x="83" y="137"/>
                    <a:pt x="85" y="136"/>
                  </a:cubicBezTo>
                  <a:cubicBezTo>
                    <a:pt x="87" y="136"/>
                    <a:pt x="86" y="132"/>
                    <a:pt x="87" y="132"/>
                  </a:cubicBezTo>
                  <a:cubicBezTo>
                    <a:pt x="89" y="132"/>
                    <a:pt x="91" y="130"/>
                    <a:pt x="91" y="129"/>
                  </a:cubicBezTo>
                  <a:cubicBezTo>
                    <a:pt x="91" y="127"/>
                    <a:pt x="86" y="127"/>
                    <a:pt x="86" y="126"/>
                  </a:cubicBezTo>
                  <a:cubicBezTo>
                    <a:pt x="85" y="125"/>
                    <a:pt x="89" y="122"/>
                    <a:pt x="91" y="122"/>
                  </a:cubicBezTo>
                  <a:cubicBezTo>
                    <a:pt x="92" y="122"/>
                    <a:pt x="95" y="120"/>
                    <a:pt x="95" y="118"/>
                  </a:cubicBezTo>
                  <a:cubicBezTo>
                    <a:pt x="95" y="116"/>
                    <a:pt x="97" y="115"/>
                    <a:pt x="99" y="113"/>
                  </a:cubicBezTo>
                  <a:cubicBezTo>
                    <a:pt x="101" y="112"/>
                    <a:pt x="100" y="110"/>
                    <a:pt x="102" y="110"/>
                  </a:cubicBezTo>
                  <a:cubicBezTo>
                    <a:pt x="104" y="110"/>
                    <a:pt x="106" y="107"/>
                    <a:pt x="108" y="106"/>
                  </a:cubicBezTo>
                  <a:cubicBezTo>
                    <a:pt x="110" y="105"/>
                    <a:pt x="108" y="107"/>
                    <a:pt x="111" y="108"/>
                  </a:cubicBezTo>
                  <a:cubicBezTo>
                    <a:pt x="115" y="108"/>
                    <a:pt x="114" y="111"/>
                    <a:pt x="111" y="110"/>
                  </a:cubicBezTo>
                  <a:cubicBezTo>
                    <a:pt x="109" y="109"/>
                    <a:pt x="107" y="109"/>
                    <a:pt x="105" y="111"/>
                  </a:cubicBezTo>
                  <a:cubicBezTo>
                    <a:pt x="102" y="113"/>
                    <a:pt x="104" y="114"/>
                    <a:pt x="102" y="117"/>
                  </a:cubicBezTo>
                  <a:cubicBezTo>
                    <a:pt x="101" y="119"/>
                    <a:pt x="100" y="121"/>
                    <a:pt x="103" y="121"/>
                  </a:cubicBezTo>
                  <a:cubicBezTo>
                    <a:pt x="105" y="122"/>
                    <a:pt x="103" y="123"/>
                    <a:pt x="101" y="124"/>
                  </a:cubicBezTo>
                  <a:cubicBezTo>
                    <a:pt x="98" y="125"/>
                    <a:pt x="100" y="126"/>
                    <a:pt x="103" y="126"/>
                  </a:cubicBezTo>
                  <a:cubicBezTo>
                    <a:pt x="106" y="126"/>
                    <a:pt x="111" y="122"/>
                    <a:pt x="115" y="119"/>
                  </a:cubicBezTo>
                  <a:cubicBezTo>
                    <a:pt x="120" y="117"/>
                    <a:pt x="123" y="119"/>
                    <a:pt x="124" y="119"/>
                  </a:cubicBezTo>
                  <a:cubicBezTo>
                    <a:pt x="126" y="119"/>
                    <a:pt x="123" y="117"/>
                    <a:pt x="125" y="116"/>
                  </a:cubicBezTo>
                  <a:cubicBezTo>
                    <a:pt x="126" y="115"/>
                    <a:pt x="123" y="115"/>
                    <a:pt x="122" y="112"/>
                  </a:cubicBezTo>
                  <a:cubicBezTo>
                    <a:pt x="121" y="109"/>
                    <a:pt x="123" y="111"/>
                    <a:pt x="124" y="109"/>
                  </a:cubicBezTo>
                  <a:cubicBezTo>
                    <a:pt x="124" y="107"/>
                    <a:pt x="126" y="108"/>
                    <a:pt x="127" y="109"/>
                  </a:cubicBezTo>
                  <a:cubicBezTo>
                    <a:pt x="129" y="110"/>
                    <a:pt x="131" y="108"/>
                    <a:pt x="132" y="110"/>
                  </a:cubicBezTo>
                  <a:cubicBezTo>
                    <a:pt x="133" y="113"/>
                    <a:pt x="135" y="110"/>
                    <a:pt x="137" y="112"/>
                  </a:cubicBezTo>
                  <a:cubicBezTo>
                    <a:pt x="139" y="113"/>
                    <a:pt x="136" y="113"/>
                    <a:pt x="134" y="114"/>
                  </a:cubicBezTo>
                  <a:cubicBezTo>
                    <a:pt x="132" y="114"/>
                    <a:pt x="133" y="117"/>
                    <a:pt x="135" y="116"/>
                  </a:cubicBezTo>
                  <a:cubicBezTo>
                    <a:pt x="136" y="114"/>
                    <a:pt x="138" y="113"/>
                    <a:pt x="140" y="115"/>
                  </a:cubicBezTo>
                  <a:cubicBezTo>
                    <a:pt x="141" y="116"/>
                    <a:pt x="142" y="116"/>
                    <a:pt x="143" y="114"/>
                  </a:cubicBezTo>
                  <a:cubicBezTo>
                    <a:pt x="145" y="113"/>
                    <a:pt x="145" y="114"/>
                    <a:pt x="145" y="116"/>
                  </a:cubicBezTo>
                  <a:cubicBezTo>
                    <a:pt x="145" y="117"/>
                    <a:pt x="148" y="117"/>
                    <a:pt x="152" y="118"/>
                  </a:cubicBezTo>
                  <a:cubicBezTo>
                    <a:pt x="156" y="118"/>
                    <a:pt x="163" y="117"/>
                    <a:pt x="165" y="117"/>
                  </a:cubicBezTo>
                  <a:cubicBezTo>
                    <a:pt x="167" y="117"/>
                    <a:pt x="167" y="120"/>
                    <a:pt x="171" y="121"/>
                  </a:cubicBezTo>
                  <a:cubicBezTo>
                    <a:pt x="175" y="122"/>
                    <a:pt x="176" y="117"/>
                    <a:pt x="178" y="119"/>
                  </a:cubicBezTo>
                  <a:cubicBezTo>
                    <a:pt x="181" y="120"/>
                    <a:pt x="178" y="121"/>
                    <a:pt x="177" y="122"/>
                  </a:cubicBezTo>
                  <a:cubicBezTo>
                    <a:pt x="176" y="124"/>
                    <a:pt x="179" y="124"/>
                    <a:pt x="180" y="125"/>
                  </a:cubicBezTo>
                  <a:cubicBezTo>
                    <a:pt x="182" y="125"/>
                    <a:pt x="186" y="126"/>
                    <a:pt x="188" y="128"/>
                  </a:cubicBezTo>
                  <a:cubicBezTo>
                    <a:pt x="189" y="130"/>
                    <a:pt x="191" y="132"/>
                    <a:pt x="195" y="134"/>
                  </a:cubicBezTo>
                  <a:cubicBezTo>
                    <a:pt x="199" y="136"/>
                    <a:pt x="195" y="129"/>
                    <a:pt x="199" y="131"/>
                  </a:cubicBezTo>
                  <a:cubicBezTo>
                    <a:pt x="202" y="134"/>
                    <a:pt x="201" y="131"/>
                    <a:pt x="203" y="134"/>
                  </a:cubicBezTo>
                  <a:cubicBezTo>
                    <a:pt x="206" y="136"/>
                    <a:pt x="205" y="133"/>
                    <a:pt x="204" y="129"/>
                  </a:cubicBezTo>
                  <a:cubicBezTo>
                    <a:pt x="203" y="124"/>
                    <a:pt x="205" y="127"/>
                    <a:pt x="207" y="129"/>
                  </a:cubicBezTo>
                  <a:cubicBezTo>
                    <a:pt x="208" y="131"/>
                    <a:pt x="208" y="135"/>
                    <a:pt x="207" y="137"/>
                  </a:cubicBezTo>
                  <a:cubicBezTo>
                    <a:pt x="206" y="140"/>
                    <a:pt x="202" y="138"/>
                    <a:pt x="202" y="136"/>
                  </a:cubicBezTo>
                  <a:cubicBezTo>
                    <a:pt x="203" y="135"/>
                    <a:pt x="198" y="135"/>
                    <a:pt x="198" y="137"/>
                  </a:cubicBezTo>
                  <a:cubicBezTo>
                    <a:pt x="198" y="139"/>
                    <a:pt x="201" y="143"/>
                    <a:pt x="203" y="143"/>
                  </a:cubicBezTo>
                  <a:cubicBezTo>
                    <a:pt x="205" y="144"/>
                    <a:pt x="204" y="147"/>
                    <a:pt x="205" y="148"/>
                  </a:cubicBezTo>
                  <a:cubicBezTo>
                    <a:pt x="207" y="148"/>
                    <a:pt x="207" y="152"/>
                    <a:pt x="208" y="151"/>
                  </a:cubicBezTo>
                  <a:cubicBezTo>
                    <a:pt x="209" y="151"/>
                    <a:pt x="209" y="147"/>
                    <a:pt x="208" y="145"/>
                  </a:cubicBezTo>
                  <a:cubicBezTo>
                    <a:pt x="206" y="143"/>
                    <a:pt x="207" y="140"/>
                    <a:pt x="208" y="140"/>
                  </a:cubicBezTo>
                  <a:cubicBezTo>
                    <a:pt x="210" y="141"/>
                    <a:pt x="208" y="144"/>
                    <a:pt x="209" y="145"/>
                  </a:cubicBezTo>
                  <a:cubicBezTo>
                    <a:pt x="210" y="146"/>
                    <a:pt x="211" y="144"/>
                    <a:pt x="213" y="143"/>
                  </a:cubicBezTo>
                  <a:cubicBezTo>
                    <a:pt x="215" y="142"/>
                    <a:pt x="212" y="138"/>
                    <a:pt x="213" y="137"/>
                  </a:cubicBezTo>
                  <a:cubicBezTo>
                    <a:pt x="214" y="135"/>
                    <a:pt x="216" y="138"/>
                    <a:pt x="217" y="141"/>
                  </a:cubicBezTo>
                  <a:cubicBezTo>
                    <a:pt x="217" y="144"/>
                    <a:pt x="215" y="144"/>
                    <a:pt x="215" y="145"/>
                  </a:cubicBezTo>
                  <a:cubicBezTo>
                    <a:pt x="215" y="147"/>
                    <a:pt x="212" y="146"/>
                    <a:pt x="211" y="147"/>
                  </a:cubicBezTo>
                  <a:cubicBezTo>
                    <a:pt x="210" y="148"/>
                    <a:pt x="211" y="153"/>
                    <a:pt x="212" y="154"/>
                  </a:cubicBezTo>
                  <a:cubicBezTo>
                    <a:pt x="213" y="154"/>
                    <a:pt x="214" y="149"/>
                    <a:pt x="214" y="151"/>
                  </a:cubicBezTo>
                  <a:cubicBezTo>
                    <a:pt x="215" y="154"/>
                    <a:pt x="218" y="148"/>
                    <a:pt x="218" y="151"/>
                  </a:cubicBezTo>
                  <a:cubicBezTo>
                    <a:pt x="219" y="153"/>
                    <a:pt x="222" y="155"/>
                    <a:pt x="224" y="155"/>
                  </a:cubicBezTo>
                  <a:cubicBezTo>
                    <a:pt x="225" y="154"/>
                    <a:pt x="223" y="152"/>
                    <a:pt x="221" y="152"/>
                  </a:cubicBezTo>
                  <a:cubicBezTo>
                    <a:pt x="219" y="151"/>
                    <a:pt x="219" y="148"/>
                    <a:pt x="221" y="148"/>
                  </a:cubicBezTo>
                  <a:cubicBezTo>
                    <a:pt x="223" y="148"/>
                    <a:pt x="226" y="153"/>
                    <a:pt x="226" y="154"/>
                  </a:cubicBezTo>
                  <a:cubicBezTo>
                    <a:pt x="226" y="156"/>
                    <a:pt x="224" y="156"/>
                    <a:pt x="223" y="158"/>
                  </a:cubicBezTo>
                  <a:cubicBezTo>
                    <a:pt x="221" y="159"/>
                    <a:pt x="219" y="155"/>
                    <a:pt x="217" y="155"/>
                  </a:cubicBezTo>
                  <a:cubicBezTo>
                    <a:pt x="216" y="155"/>
                    <a:pt x="217" y="158"/>
                    <a:pt x="218" y="160"/>
                  </a:cubicBezTo>
                  <a:cubicBezTo>
                    <a:pt x="219" y="162"/>
                    <a:pt x="216" y="164"/>
                    <a:pt x="218" y="166"/>
                  </a:cubicBezTo>
                  <a:cubicBezTo>
                    <a:pt x="221" y="167"/>
                    <a:pt x="220" y="165"/>
                    <a:pt x="220" y="164"/>
                  </a:cubicBezTo>
                  <a:cubicBezTo>
                    <a:pt x="221" y="163"/>
                    <a:pt x="223" y="164"/>
                    <a:pt x="224" y="165"/>
                  </a:cubicBezTo>
                  <a:cubicBezTo>
                    <a:pt x="225" y="166"/>
                    <a:pt x="225" y="163"/>
                    <a:pt x="225" y="162"/>
                  </a:cubicBezTo>
                  <a:cubicBezTo>
                    <a:pt x="225" y="160"/>
                    <a:pt x="227" y="161"/>
                    <a:pt x="229" y="163"/>
                  </a:cubicBezTo>
                  <a:cubicBezTo>
                    <a:pt x="230" y="164"/>
                    <a:pt x="230" y="161"/>
                    <a:pt x="231" y="161"/>
                  </a:cubicBezTo>
                  <a:cubicBezTo>
                    <a:pt x="233" y="161"/>
                    <a:pt x="232" y="164"/>
                    <a:pt x="232" y="166"/>
                  </a:cubicBezTo>
                  <a:cubicBezTo>
                    <a:pt x="232" y="167"/>
                    <a:pt x="235" y="164"/>
                    <a:pt x="235" y="166"/>
                  </a:cubicBezTo>
                  <a:cubicBezTo>
                    <a:pt x="235" y="166"/>
                    <a:pt x="235" y="166"/>
                    <a:pt x="235" y="167"/>
                  </a:cubicBezTo>
                  <a:cubicBezTo>
                    <a:pt x="236" y="166"/>
                    <a:pt x="238" y="164"/>
                    <a:pt x="239" y="164"/>
                  </a:cubicBezTo>
                  <a:cubicBezTo>
                    <a:pt x="242" y="162"/>
                    <a:pt x="237" y="160"/>
                    <a:pt x="238" y="158"/>
                  </a:cubicBezTo>
                  <a:close/>
                  <a:moveTo>
                    <a:pt x="4" y="178"/>
                  </a:moveTo>
                  <a:cubicBezTo>
                    <a:pt x="8" y="176"/>
                    <a:pt x="9" y="175"/>
                    <a:pt x="8" y="173"/>
                  </a:cubicBezTo>
                  <a:cubicBezTo>
                    <a:pt x="6" y="171"/>
                    <a:pt x="2" y="179"/>
                    <a:pt x="4" y="178"/>
                  </a:cubicBezTo>
                  <a:close/>
                  <a:moveTo>
                    <a:pt x="28" y="165"/>
                  </a:moveTo>
                  <a:cubicBezTo>
                    <a:pt x="25" y="164"/>
                    <a:pt x="17" y="169"/>
                    <a:pt x="20" y="169"/>
                  </a:cubicBezTo>
                  <a:cubicBezTo>
                    <a:pt x="21" y="170"/>
                    <a:pt x="22" y="168"/>
                    <a:pt x="25" y="168"/>
                  </a:cubicBezTo>
                  <a:cubicBezTo>
                    <a:pt x="27" y="168"/>
                    <a:pt x="31" y="166"/>
                    <a:pt x="28" y="165"/>
                  </a:cubicBezTo>
                  <a:close/>
                  <a:moveTo>
                    <a:pt x="98" y="133"/>
                  </a:moveTo>
                  <a:cubicBezTo>
                    <a:pt x="98" y="131"/>
                    <a:pt x="96" y="131"/>
                    <a:pt x="93" y="134"/>
                  </a:cubicBezTo>
                  <a:cubicBezTo>
                    <a:pt x="90" y="138"/>
                    <a:pt x="88" y="139"/>
                    <a:pt x="88" y="141"/>
                  </a:cubicBezTo>
                  <a:cubicBezTo>
                    <a:pt x="87" y="142"/>
                    <a:pt x="84" y="141"/>
                    <a:pt x="83" y="143"/>
                  </a:cubicBezTo>
                  <a:cubicBezTo>
                    <a:pt x="82" y="144"/>
                    <a:pt x="84" y="149"/>
                    <a:pt x="86" y="147"/>
                  </a:cubicBezTo>
                  <a:cubicBezTo>
                    <a:pt x="88" y="146"/>
                    <a:pt x="88" y="147"/>
                    <a:pt x="89" y="147"/>
                  </a:cubicBezTo>
                  <a:cubicBezTo>
                    <a:pt x="90" y="147"/>
                    <a:pt x="96" y="143"/>
                    <a:pt x="97" y="142"/>
                  </a:cubicBezTo>
                  <a:cubicBezTo>
                    <a:pt x="98" y="140"/>
                    <a:pt x="95" y="139"/>
                    <a:pt x="95" y="138"/>
                  </a:cubicBezTo>
                  <a:cubicBezTo>
                    <a:pt x="95" y="137"/>
                    <a:pt x="98" y="137"/>
                    <a:pt x="99" y="136"/>
                  </a:cubicBezTo>
                  <a:cubicBezTo>
                    <a:pt x="101" y="135"/>
                    <a:pt x="98" y="134"/>
                    <a:pt x="98" y="133"/>
                  </a:cubicBezTo>
                  <a:close/>
                  <a:moveTo>
                    <a:pt x="10" y="116"/>
                  </a:moveTo>
                  <a:cubicBezTo>
                    <a:pt x="10" y="114"/>
                    <a:pt x="4" y="116"/>
                    <a:pt x="4" y="118"/>
                  </a:cubicBezTo>
                  <a:cubicBezTo>
                    <a:pt x="5" y="120"/>
                    <a:pt x="11" y="122"/>
                    <a:pt x="13" y="121"/>
                  </a:cubicBezTo>
                  <a:cubicBezTo>
                    <a:pt x="15" y="120"/>
                    <a:pt x="16" y="118"/>
                    <a:pt x="14" y="117"/>
                  </a:cubicBezTo>
                  <a:cubicBezTo>
                    <a:pt x="13" y="115"/>
                    <a:pt x="10" y="119"/>
                    <a:pt x="10" y="116"/>
                  </a:cubicBezTo>
                  <a:close/>
                  <a:moveTo>
                    <a:pt x="77" y="422"/>
                  </a:moveTo>
                  <a:cubicBezTo>
                    <a:pt x="74" y="422"/>
                    <a:pt x="76" y="431"/>
                    <a:pt x="78" y="429"/>
                  </a:cubicBezTo>
                  <a:cubicBezTo>
                    <a:pt x="79" y="428"/>
                    <a:pt x="81" y="428"/>
                    <a:pt x="82" y="427"/>
                  </a:cubicBezTo>
                  <a:cubicBezTo>
                    <a:pt x="83" y="425"/>
                    <a:pt x="81" y="421"/>
                    <a:pt x="77" y="422"/>
                  </a:cubicBezTo>
                  <a:close/>
                  <a:moveTo>
                    <a:pt x="73" y="416"/>
                  </a:moveTo>
                  <a:cubicBezTo>
                    <a:pt x="71" y="417"/>
                    <a:pt x="72" y="420"/>
                    <a:pt x="73" y="419"/>
                  </a:cubicBezTo>
                  <a:cubicBezTo>
                    <a:pt x="75" y="418"/>
                    <a:pt x="75" y="416"/>
                    <a:pt x="73" y="416"/>
                  </a:cubicBezTo>
                  <a:close/>
                  <a:moveTo>
                    <a:pt x="51" y="409"/>
                  </a:moveTo>
                  <a:cubicBezTo>
                    <a:pt x="53" y="411"/>
                    <a:pt x="54" y="411"/>
                    <a:pt x="55" y="409"/>
                  </a:cubicBezTo>
                  <a:cubicBezTo>
                    <a:pt x="55" y="407"/>
                    <a:pt x="49" y="407"/>
                    <a:pt x="51" y="409"/>
                  </a:cubicBezTo>
                  <a:close/>
                  <a:moveTo>
                    <a:pt x="61" y="413"/>
                  </a:moveTo>
                  <a:cubicBezTo>
                    <a:pt x="62" y="415"/>
                    <a:pt x="64" y="416"/>
                    <a:pt x="65" y="414"/>
                  </a:cubicBezTo>
                  <a:cubicBezTo>
                    <a:pt x="66" y="412"/>
                    <a:pt x="59" y="411"/>
                    <a:pt x="61" y="413"/>
                  </a:cubicBezTo>
                  <a:close/>
                  <a:moveTo>
                    <a:pt x="628" y="228"/>
                  </a:moveTo>
                  <a:cubicBezTo>
                    <a:pt x="628" y="227"/>
                    <a:pt x="622" y="228"/>
                    <a:pt x="620" y="226"/>
                  </a:cubicBezTo>
                  <a:cubicBezTo>
                    <a:pt x="617" y="224"/>
                    <a:pt x="613" y="233"/>
                    <a:pt x="612" y="237"/>
                  </a:cubicBezTo>
                  <a:cubicBezTo>
                    <a:pt x="611" y="241"/>
                    <a:pt x="604" y="245"/>
                    <a:pt x="604" y="245"/>
                  </a:cubicBezTo>
                  <a:cubicBezTo>
                    <a:pt x="604" y="245"/>
                    <a:pt x="584" y="245"/>
                    <a:pt x="583" y="245"/>
                  </a:cubicBezTo>
                  <a:cubicBezTo>
                    <a:pt x="582" y="245"/>
                    <a:pt x="577" y="249"/>
                    <a:pt x="574" y="252"/>
                  </a:cubicBezTo>
                  <a:cubicBezTo>
                    <a:pt x="574" y="252"/>
                    <a:pt x="575" y="252"/>
                    <a:pt x="575" y="252"/>
                  </a:cubicBezTo>
                  <a:cubicBezTo>
                    <a:pt x="577" y="256"/>
                    <a:pt x="569" y="258"/>
                    <a:pt x="562" y="258"/>
                  </a:cubicBezTo>
                  <a:cubicBezTo>
                    <a:pt x="560" y="258"/>
                    <a:pt x="559" y="258"/>
                    <a:pt x="557" y="259"/>
                  </a:cubicBezTo>
                  <a:cubicBezTo>
                    <a:pt x="558" y="259"/>
                    <a:pt x="558" y="260"/>
                    <a:pt x="558" y="261"/>
                  </a:cubicBezTo>
                  <a:cubicBezTo>
                    <a:pt x="558" y="261"/>
                    <a:pt x="557" y="262"/>
                    <a:pt x="556" y="263"/>
                  </a:cubicBezTo>
                  <a:cubicBezTo>
                    <a:pt x="555" y="265"/>
                    <a:pt x="546" y="269"/>
                    <a:pt x="542" y="271"/>
                  </a:cubicBezTo>
                  <a:cubicBezTo>
                    <a:pt x="536" y="274"/>
                    <a:pt x="529" y="273"/>
                    <a:pt x="529" y="269"/>
                  </a:cubicBezTo>
                  <a:cubicBezTo>
                    <a:pt x="529" y="264"/>
                    <a:pt x="533" y="265"/>
                    <a:pt x="534" y="267"/>
                  </a:cubicBezTo>
                  <a:cubicBezTo>
                    <a:pt x="534" y="268"/>
                    <a:pt x="535" y="267"/>
                    <a:pt x="536" y="266"/>
                  </a:cubicBezTo>
                  <a:cubicBezTo>
                    <a:pt x="535" y="265"/>
                    <a:pt x="535" y="263"/>
                    <a:pt x="535" y="262"/>
                  </a:cubicBezTo>
                  <a:cubicBezTo>
                    <a:pt x="534" y="261"/>
                    <a:pt x="536" y="255"/>
                    <a:pt x="533" y="254"/>
                  </a:cubicBezTo>
                  <a:cubicBezTo>
                    <a:pt x="530" y="253"/>
                    <a:pt x="526" y="258"/>
                    <a:pt x="527" y="255"/>
                  </a:cubicBezTo>
                  <a:cubicBezTo>
                    <a:pt x="527" y="251"/>
                    <a:pt x="532" y="248"/>
                    <a:pt x="529" y="243"/>
                  </a:cubicBezTo>
                  <a:cubicBezTo>
                    <a:pt x="526" y="239"/>
                    <a:pt x="520" y="239"/>
                    <a:pt x="519" y="242"/>
                  </a:cubicBezTo>
                  <a:cubicBezTo>
                    <a:pt x="518" y="246"/>
                    <a:pt x="514" y="244"/>
                    <a:pt x="513" y="247"/>
                  </a:cubicBezTo>
                  <a:cubicBezTo>
                    <a:pt x="512" y="250"/>
                    <a:pt x="510" y="256"/>
                    <a:pt x="511" y="260"/>
                  </a:cubicBezTo>
                  <a:cubicBezTo>
                    <a:pt x="512" y="265"/>
                    <a:pt x="511" y="267"/>
                    <a:pt x="507" y="269"/>
                  </a:cubicBezTo>
                  <a:cubicBezTo>
                    <a:pt x="503" y="272"/>
                    <a:pt x="501" y="266"/>
                    <a:pt x="502" y="258"/>
                  </a:cubicBezTo>
                  <a:cubicBezTo>
                    <a:pt x="503" y="252"/>
                    <a:pt x="506" y="247"/>
                    <a:pt x="504" y="247"/>
                  </a:cubicBezTo>
                  <a:cubicBezTo>
                    <a:pt x="501" y="247"/>
                    <a:pt x="507" y="240"/>
                    <a:pt x="513" y="239"/>
                  </a:cubicBezTo>
                  <a:cubicBezTo>
                    <a:pt x="519" y="237"/>
                    <a:pt x="526" y="238"/>
                    <a:pt x="526" y="236"/>
                  </a:cubicBezTo>
                  <a:cubicBezTo>
                    <a:pt x="526" y="236"/>
                    <a:pt x="526" y="236"/>
                    <a:pt x="527" y="236"/>
                  </a:cubicBezTo>
                  <a:cubicBezTo>
                    <a:pt x="525" y="235"/>
                    <a:pt x="524" y="234"/>
                    <a:pt x="523" y="233"/>
                  </a:cubicBezTo>
                  <a:cubicBezTo>
                    <a:pt x="523" y="233"/>
                    <a:pt x="523" y="234"/>
                    <a:pt x="522" y="234"/>
                  </a:cubicBezTo>
                  <a:cubicBezTo>
                    <a:pt x="520" y="236"/>
                    <a:pt x="521" y="232"/>
                    <a:pt x="517" y="232"/>
                  </a:cubicBezTo>
                  <a:cubicBezTo>
                    <a:pt x="512" y="232"/>
                    <a:pt x="508" y="235"/>
                    <a:pt x="505" y="234"/>
                  </a:cubicBezTo>
                  <a:cubicBezTo>
                    <a:pt x="502" y="232"/>
                    <a:pt x="503" y="230"/>
                    <a:pt x="500" y="230"/>
                  </a:cubicBezTo>
                  <a:cubicBezTo>
                    <a:pt x="497" y="230"/>
                    <a:pt x="502" y="224"/>
                    <a:pt x="498" y="227"/>
                  </a:cubicBezTo>
                  <a:cubicBezTo>
                    <a:pt x="494" y="229"/>
                    <a:pt x="487" y="235"/>
                    <a:pt x="484" y="232"/>
                  </a:cubicBezTo>
                  <a:cubicBezTo>
                    <a:pt x="481" y="230"/>
                    <a:pt x="478" y="233"/>
                    <a:pt x="476" y="231"/>
                  </a:cubicBezTo>
                  <a:cubicBezTo>
                    <a:pt x="474" y="229"/>
                    <a:pt x="484" y="223"/>
                    <a:pt x="488" y="223"/>
                  </a:cubicBezTo>
                  <a:cubicBezTo>
                    <a:pt x="490" y="223"/>
                    <a:pt x="491" y="223"/>
                    <a:pt x="492" y="222"/>
                  </a:cubicBezTo>
                  <a:cubicBezTo>
                    <a:pt x="489" y="221"/>
                    <a:pt x="484" y="219"/>
                    <a:pt x="483" y="220"/>
                  </a:cubicBezTo>
                  <a:cubicBezTo>
                    <a:pt x="481" y="222"/>
                    <a:pt x="479" y="221"/>
                    <a:pt x="477" y="220"/>
                  </a:cubicBezTo>
                  <a:cubicBezTo>
                    <a:pt x="476" y="218"/>
                    <a:pt x="474" y="220"/>
                    <a:pt x="472" y="218"/>
                  </a:cubicBezTo>
                  <a:cubicBezTo>
                    <a:pt x="470" y="215"/>
                    <a:pt x="468" y="217"/>
                    <a:pt x="466" y="217"/>
                  </a:cubicBezTo>
                  <a:cubicBezTo>
                    <a:pt x="465" y="218"/>
                    <a:pt x="463" y="216"/>
                    <a:pt x="461" y="215"/>
                  </a:cubicBezTo>
                  <a:cubicBezTo>
                    <a:pt x="459" y="215"/>
                    <a:pt x="461" y="212"/>
                    <a:pt x="459" y="211"/>
                  </a:cubicBezTo>
                  <a:cubicBezTo>
                    <a:pt x="456" y="209"/>
                    <a:pt x="456" y="213"/>
                    <a:pt x="456" y="213"/>
                  </a:cubicBezTo>
                  <a:cubicBezTo>
                    <a:pt x="285" y="214"/>
                    <a:pt x="285" y="214"/>
                    <a:pt x="285" y="214"/>
                  </a:cubicBezTo>
                  <a:cubicBezTo>
                    <a:pt x="285" y="215"/>
                    <a:pt x="285" y="215"/>
                    <a:pt x="285" y="215"/>
                  </a:cubicBezTo>
                  <a:cubicBezTo>
                    <a:pt x="287" y="217"/>
                    <a:pt x="286" y="219"/>
                    <a:pt x="286" y="222"/>
                  </a:cubicBezTo>
                  <a:cubicBezTo>
                    <a:pt x="287" y="224"/>
                    <a:pt x="286" y="228"/>
                    <a:pt x="284" y="228"/>
                  </a:cubicBezTo>
                  <a:cubicBezTo>
                    <a:pt x="282" y="228"/>
                    <a:pt x="282" y="226"/>
                    <a:pt x="284" y="225"/>
                  </a:cubicBezTo>
                  <a:cubicBezTo>
                    <a:pt x="285" y="224"/>
                    <a:pt x="284" y="221"/>
                    <a:pt x="283" y="221"/>
                  </a:cubicBezTo>
                  <a:cubicBezTo>
                    <a:pt x="282" y="221"/>
                    <a:pt x="281" y="220"/>
                    <a:pt x="281" y="219"/>
                  </a:cubicBezTo>
                  <a:cubicBezTo>
                    <a:pt x="279" y="220"/>
                    <a:pt x="275" y="219"/>
                    <a:pt x="272" y="219"/>
                  </a:cubicBezTo>
                  <a:cubicBezTo>
                    <a:pt x="272" y="219"/>
                    <a:pt x="272" y="219"/>
                    <a:pt x="272" y="219"/>
                  </a:cubicBezTo>
                  <a:cubicBezTo>
                    <a:pt x="272" y="221"/>
                    <a:pt x="273" y="225"/>
                    <a:pt x="275" y="228"/>
                  </a:cubicBezTo>
                  <a:cubicBezTo>
                    <a:pt x="277" y="230"/>
                    <a:pt x="276" y="232"/>
                    <a:pt x="278" y="233"/>
                  </a:cubicBezTo>
                  <a:cubicBezTo>
                    <a:pt x="280" y="234"/>
                    <a:pt x="280" y="236"/>
                    <a:pt x="278" y="235"/>
                  </a:cubicBezTo>
                  <a:cubicBezTo>
                    <a:pt x="276" y="235"/>
                    <a:pt x="277" y="237"/>
                    <a:pt x="276" y="241"/>
                  </a:cubicBezTo>
                  <a:cubicBezTo>
                    <a:pt x="276" y="245"/>
                    <a:pt x="276" y="254"/>
                    <a:pt x="276" y="256"/>
                  </a:cubicBezTo>
                  <a:cubicBezTo>
                    <a:pt x="275" y="259"/>
                    <a:pt x="272" y="263"/>
                    <a:pt x="274" y="266"/>
                  </a:cubicBezTo>
                  <a:cubicBezTo>
                    <a:pt x="276" y="269"/>
                    <a:pt x="277" y="273"/>
                    <a:pt x="276" y="276"/>
                  </a:cubicBezTo>
                  <a:cubicBezTo>
                    <a:pt x="275" y="280"/>
                    <a:pt x="275" y="282"/>
                    <a:pt x="277" y="284"/>
                  </a:cubicBezTo>
                  <a:cubicBezTo>
                    <a:pt x="278" y="287"/>
                    <a:pt x="277" y="292"/>
                    <a:pt x="279" y="292"/>
                  </a:cubicBezTo>
                  <a:cubicBezTo>
                    <a:pt x="280" y="293"/>
                    <a:pt x="282" y="295"/>
                    <a:pt x="283" y="298"/>
                  </a:cubicBezTo>
                  <a:cubicBezTo>
                    <a:pt x="285" y="300"/>
                    <a:pt x="286" y="299"/>
                    <a:pt x="286" y="301"/>
                  </a:cubicBezTo>
                  <a:cubicBezTo>
                    <a:pt x="287" y="304"/>
                    <a:pt x="287" y="304"/>
                    <a:pt x="289" y="305"/>
                  </a:cubicBezTo>
                  <a:cubicBezTo>
                    <a:pt x="291" y="306"/>
                    <a:pt x="290" y="309"/>
                    <a:pt x="290" y="310"/>
                  </a:cubicBezTo>
                  <a:cubicBezTo>
                    <a:pt x="290" y="311"/>
                    <a:pt x="293" y="314"/>
                    <a:pt x="296" y="317"/>
                  </a:cubicBezTo>
                  <a:cubicBezTo>
                    <a:pt x="300" y="320"/>
                    <a:pt x="297" y="323"/>
                    <a:pt x="299" y="323"/>
                  </a:cubicBezTo>
                  <a:cubicBezTo>
                    <a:pt x="302" y="323"/>
                    <a:pt x="305" y="324"/>
                    <a:pt x="307" y="326"/>
                  </a:cubicBezTo>
                  <a:cubicBezTo>
                    <a:pt x="310" y="328"/>
                    <a:pt x="311" y="327"/>
                    <a:pt x="312" y="327"/>
                  </a:cubicBezTo>
                  <a:cubicBezTo>
                    <a:pt x="314" y="328"/>
                    <a:pt x="318" y="331"/>
                    <a:pt x="318" y="334"/>
                  </a:cubicBezTo>
                  <a:cubicBezTo>
                    <a:pt x="319" y="335"/>
                    <a:pt x="319" y="337"/>
                    <a:pt x="320" y="338"/>
                  </a:cubicBezTo>
                  <a:cubicBezTo>
                    <a:pt x="334" y="336"/>
                    <a:pt x="334" y="336"/>
                    <a:pt x="334" y="336"/>
                  </a:cubicBezTo>
                  <a:cubicBezTo>
                    <a:pt x="334" y="336"/>
                    <a:pt x="338" y="339"/>
                    <a:pt x="341" y="340"/>
                  </a:cubicBezTo>
                  <a:cubicBezTo>
                    <a:pt x="343" y="340"/>
                    <a:pt x="357" y="345"/>
                    <a:pt x="357" y="345"/>
                  </a:cubicBezTo>
                  <a:cubicBezTo>
                    <a:pt x="375" y="345"/>
                    <a:pt x="375" y="345"/>
                    <a:pt x="375" y="345"/>
                  </a:cubicBezTo>
                  <a:cubicBezTo>
                    <a:pt x="377" y="343"/>
                    <a:pt x="377" y="343"/>
                    <a:pt x="377" y="343"/>
                  </a:cubicBezTo>
                  <a:cubicBezTo>
                    <a:pt x="387" y="343"/>
                    <a:pt x="387" y="343"/>
                    <a:pt x="387" y="343"/>
                  </a:cubicBezTo>
                  <a:cubicBezTo>
                    <a:pt x="387" y="343"/>
                    <a:pt x="393" y="349"/>
                    <a:pt x="394" y="349"/>
                  </a:cubicBezTo>
                  <a:cubicBezTo>
                    <a:pt x="394" y="349"/>
                    <a:pt x="398" y="352"/>
                    <a:pt x="398" y="354"/>
                  </a:cubicBezTo>
                  <a:cubicBezTo>
                    <a:pt x="398" y="356"/>
                    <a:pt x="398" y="357"/>
                    <a:pt x="400" y="358"/>
                  </a:cubicBezTo>
                  <a:cubicBezTo>
                    <a:pt x="401" y="359"/>
                    <a:pt x="406" y="362"/>
                    <a:pt x="407" y="362"/>
                  </a:cubicBezTo>
                  <a:cubicBezTo>
                    <a:pt x="408" y="361"/>
                    <a:pt x="409" y="356"/>
                    <a:pt x="412" y="356"/>
                  </a:cubicBezTo>
                  <a:cubicBezTo>
                    <a:pt x="415" y="356"/>
                    <a:pt x="422" y="358"/>
                    <a:pt x="423" y="362"/>
                  </a:cubicBezTo>
                  <a:cubicBezTo>
                    <a:pt x="424" y="366"/>
                    <a:pt x="428" y="370"/>
                    <a:pt x="429" y="371"/>
                  </a:cubicBezTo>
                  <a:cubicBezTo>
                    <a:pt x="430" y="371"/>
                    <a:pt x="429" y="374"/>
                    <a:pt x="430" y="375"/>
                  </a:cubicBezTo>
                  <a:cubicBezTo>
                    <a:pt x="431" y="377"/>
                    <a:pt x="431" y="379"/>
                    <a:pt x="432" y="379"/>
                  </a:cubicBezTo>
                  <a:cubicBezTo>
                    <a:pt x="433" y="379"/>
                    <a:pt x="438" y="382"/>
                    <a:pt x="441" y="382"/>
                  </a:cubicBezTo>
                  <a:cubicBezTo>
                    <a:pt x="442" y="382"/>
                    <a:pt x="442" y="383"/>
                    <a:pt x="443" y="383"/>
                  </a:cubicBezTo>
                  <a:cubicBezTo>
                    <a:pt x="444" y="378"/>
                    <a:pt x="439" y="377"/>
                    <a:pt x="442" y="375"/>
                  </a:cubicBezTo>
                  <a:cubicBezTo>
                    <a:pt x="445" y="372"/>
                    <a:pt x="442" y="370"/>
                    <a:pt x="443" y="369"/>
                  </a:cubicBezTo>
                  <a:cubicBezTo>
                    <a:pt x="445" y="368"/>
                    <a:pt x="448" y="367"/>
                    <a:pt x="448" y="365"/>
                  </a:cubicBezTo>
                  <a:cubicBezTo>
                    <a:pt x="448" y="364"/>
                    <a:pt x="449" y="364"/>
                    <a:pt x="451" y="364"/>
                  </a:cubicBezTo>
                  <a:cubicBezTo>
                    <a:pt x="454" y="364"/>
                    <a:pt x="458" y="360"/>
                    <a:pt x="458" y="359"/>
                  </a:cubicBezTo>
                  <a:cubicBezTo>
                    <a:pt x="457" y="357"/>
                    <a:pt x="458" y="357"/>
                    <a:pt x="461" y="358"/>
                  </a:cubicBezTo>
                  <a:cubicBezTo>
                    <a:pt x="463" y="358"/>
                    <a:pt x="463" y="355"/>
                    <a:pt x="464" y="355"/>
                  </a:cubicBezTo>
                  <a:cubicBezTo>
                    <a:pt x="466" y="356"/>
                    <a:pt x="467" y="357"/>
                    <a:pt x="468" y="355"/>
                  </a:cubicBezTo>
                  <a:cubicBezTo>
                    <a:pt x="468" y="354"/>
                    <a:pt x="469" y="354"/>
                    <a:pt x="471" y="356"/>
                  </a:cubicBezTo>
                  <a:cubicBezTo>
                    <a:pt x="472" y="358"/>
                    <a:pt x="476" y="358"/>
                    <a:pt x="476" y="356"/>
                  </a:cubicBezTo>
                  <a:cubicBezTo>
                    <a:pt x="476" y="354"/>
                    <a:pt x="478" y="356"/>
                    <a:pt x="480" y="358"/>
                  </a:cubicBezTo>
                  <a:cubicBezTo>
                    <a:pt x="482" y="360"/>
                    <a:pt x="483" y="360"/>
                    <a:pt x="485" y="360"/>
                  </a:cubicBezTo>
                  <a:cubicBezTo>
                    <a:pt x="488" y="360"/>
                    <a:pt x="488" y="359"/>
                    <a:pt x="488" y="357"/>
                  </a:cubicBezTo>
                  <a:cubicBezTo>
                    <a:pt x="488" y="356"/>
                    <a:pt x="491" y="361"/>
                    <a:pt x="493" y="361"/>
                  </a:cubicBezTo>
                  <a:cubicBezTo>
                    <a:pt x="496" y="362"/>
                    <a:pt x="494" y="360"/>
                    <a:pt x="492" y="358"/>
                  </a:cubicBezTo>
                  <a:cubicBezTo>
                    <a:pt x="490" y="357"/>
                    <a:pt x="493" y="356"/>
                    <a:pt x="491" y="355"/>
                  </a:cubicBezTo>
                  <a:cubicBezTo>
                    <a:pt x="489" y="353"/>
                    <a:pt x="493" y="352"/>
                    <a:pt x="496" y="352"/>
                  </a:cubicBezTo>
                  <a:cubicBezTo>
                    <a:pt x="500" y="352"/>
                    <a:pt x="499" y="353"/>
                    <a:pt x="501" y="351"/>
                  </a:cubicBezTo>
                  <a:cubicBezTo>
                    <a:pt x="502" y="349"/>
                    <a:pt x="503" y="351"/>
                    <a:pt x="503" y="353"/>
                  </a:cubicBezTo>
                  <a:cubicBezTo>
                    <a:pt x="503" y="354"/>
                    <a:pt x="509" y="352"/>
                    <a:pt x="511" y="352"/>
                  </a:cubicBezTo>
                  <a:cubicBezTo>
                    <a:pt x="514" y="352"/>
                    <a:pt x="517" y="354"/>
                    <a:pt x="517" y="356"/>
                  </a:cubicBezTo>
                  <a:cubicBezTo>
                    <a:pt x="518" y="357"/>
                    <a:pt x="519" y="358"/>
                    <a:pt x="522" y="356"/>
                  </a:cubicBezTo>
                  <a:cubicBezTo>
                    <a:pt x="524" y="355"/>
                    <a:pt x="525" y="353"/>
                    <a:pt x="527" y="355"/>
                  </a:cubicBezTo>
                  <a:cubicBezTo>
                    <a:pt x="529" y="356"/>
                    <a:pt x="531" y="359"/>
                    <a:pt x="534" y="361"/>
                  </a:cubicBezTo>
                  <a:cubicBezTo>
                    <a:pt x="536" y="364"/>
                    <a:pt x="532" y="367"/>
                    <a:pt x="534" y="368"/>
                  </a:cubicBezTo>
                  <a:cubicBezTo>
                    <a:pt x="535" y="370"/>
                    <a:pt x="534" y="373"/>
                    <a:pt x="536" y="375"/>
                  </a:cubicBezTo>
                  <a:cubicBezTo>
                    <a:pt x="539" y="377"/>
                    <a:pt x="537" y="381"/>
                    <a:pt x="539" y="381"/>
                  </a:cubicBezTo>
                  <a:cubicBezTo>
                    <a:pt x="541" y="382"/>
                    <a:pt x="543" y="385"/>
                    <a:pt x="543" y="387"/>
                  </a:cubicBezTo>
                  <a:cubicBezTo>
                    <a:pt x="543" y="388"/>
                    <a:pt x="548" y="390"/>
                    <a:pt x="548" y="387"/>
                  </a:cubicBezTo>
                  <a:cubicBezTo>
                    <a:pt x="548" y="385"/>
                    <a:pt x="550" y="382"/>
                    <a:pt x="551" y="380"/>
                  </a:cubicBezTo>
                  <a:cubicBezTo>
                    <a:pt x="551" y="378"/>
                    <a:pt x="549" y="370"/>
                    <a:pt x="547" y="368"/>
                  </a:cubicBezTo>
                  <a:cubicBezTo>
                    <a:pt x="545" y="365"/>
                    <a:pt x="548" y="364"/>
                    <a:pt x="545" y="362"/>
                  </a:cubicBezTo>
                  <a:cubicBezTo>
                    <a:pt x="543" y="359"/>
                    <a:pt x="542" y="354"/>
                    <a:pt x="542" y="349"/>
                  </a:cubicBezTo>
                  <a:cubicBezTo>
                    <a:pt x="542" y="345"/>
                    <a:pt x="547" y="338"/>
                    <a:pt x="549" y="336"/>
                  </a:cubicBezTo>
                  <a:cubicBezTo>
                    <a:pt x="552" y="334"/>
                    <a:pt x="554" y="335"/>
                    <a:pt x="555" y="333"/>
                  </a:cubicBezTo>
                  <a:cubicBezTo>
                    <a:pt x="555" y="331"/>
                    <a:pt x="558" y="328"/>
                    <a:pt x="560" y="328"/>
                  </a:cubicBezTo>
                  <a:cubicBezTo>
                    <a:pt x="561" y="328"/>
                    <a:pt x="563" y="329"/>
                    <a:pt x="564" y="327"/>
                  </a:cubicBezTo>
                  <a:cubicBezTo>
                    <a:pt x="564" y="325"/>
                    <a:pt x="567" y="323"/>
                    <a:pt x="570" y="322"/>
                  </a:cubicBezTo>
                  <a:cubicBezTo>
                    <a:pt x="574" y="322"/>
                    <a:pt x="572" y="320"/>
                    <a:pt x="571" y="318"/>
                  </a:cubicBezTo>
                  <a:cubicBezTo>
                    <a:pt x="570" y="317"/>
                    <a:pt x="572" y="315"/>
                    <a:pt x="572" y="316"/>
                  </a:cubicBezTo>
                  <a:cubicBezTo>
                    <a:pt x="573" y="317"/>
                    <a:pt x="575" y="317"/>
                    <a:pt x="577" y="316"/>
                  </a:cubicBezTo>
                  <a:cubicBezTo>
                    <a:pt x="578" y="315"/>
                    <a:pt x="581" y="313"/>
                    <a:pt x="578" y="313"/>
                  </a:cubicBezTo>
                  <a:cubicBezTo>
                    <a:pt x="575" y="312"/>
                    <a:pt x="574" y="311"/>
                    <a:pt x="576" y="310"/>
                  </a:cubicBezTo>
                  <a:cubicBezTo>
                    <a:pt x="578" y="310"/>
                    <a:pt x="576" y="306"/>
                    <a:pt x="574" y="306"/>
                  </a:cubicBezTo>
                  <a:cubicBezTo>
                    <a:pt x="571" y="306"/>
                    <a:pt x="572" y="305"/>
                    <a:pt x="574" y="303"/>
                  </a:cubicBezTo>
                  <a:cubicBezTo>
                    <a:pt x="575" y="302"/>
                    <a:pt x="572" y="299"/>
                    <a:pt x="570" y="298"/>
                  </a:cubicBezTo>
                  <a:cubicBezTo>
                    <a:pt x="568" y="297"/>
                    <a:pt x="571" y="296"/>
                    <a:pt x="572" y="296"/>
                  </a:cubicBezTo>
                  <a:cubicBezTo>
                    <a:pt x="574" y="295"/>
                    <a:pt x="573" y="289"/>
                    <a:pt x="573" y="287"/>
                  </a:cubicBezTo>
                  <a:cubicBezTo>
                    <a:pt x="574" y="286"/>
                    <a:pt x="576" y="286"/>
                    <a:pt x="575" y="287"/>
                  </a:cubicBezTo>
                  <a:cubicBezTo>
                    <a:pt x="574" y="289"/>
                    <a:pt x="573" y="292"/>
                    <a:pt x="575" y="294"/>
                  </a:cubicBezTo>
                  <a:cubicBezTo>
                    <a:pt x="577" y="296"/>
                    <a:pt x="577" y="298"/>
                    <a:pt x="576" y="301"/>
                  </a:cubicBezTo>
                  <a:cubicBezTo>
                    <a:pt x="576" y="304"/>
                    <a:pt x="577" y="303"/>
                    <a:pt x="579" y="299"/>
                  </a:cubicBezTo>
                  <a:cubicBezTo>
                    <a:pt x="581" y="295"/>
                    <a:pt x="582" y="292"/>
                    <a:pt x="580" y="291"/>
                  </a:cubicBezTo>
                  <a:cubicBezTo>
                    <a:pt x="579" y="291"/>
                    <a:pt x="579" y="287"/>
                    <a:pt x="580" y="288"/>
                  </a:cubicBezTo>
                  <a:cubicBezTo>
                    <a:pt x="582" y="290"/>
                    <a:pt x="582" y="291"/>
                    <a:pt x="585" y="288"/>
                  </a:cubicBezTo>
                  <a:cubicBezTo>
                    <a:pt x="587" y="286"/>
                    <a:pt x="590" y="281"/>
                    <a:pt x="588" y="280"/>
                  </a:cubicBezTo>
                  <a:cubicBezTo>
                    <a:pt x="587" y="279"/>
                    <a:pt x="589" y="279"/>
                    <a:pt x="592" y="279"/>
                  </a:cubicBezTo>
                  <a:cubicBezTo>
                    <a:pt x="594" y="279"/>
                    <a:pt x="600" y="277"/>
                    <a:pt x="601" y="276"/>
                  </a:cubicBezTo>
                  <a:cubicBezTo>
                    <a:pt x="602" y="273"/>
                    <a:pt x="591" y="277"/>
                    <a:pt x="591" y="276"/>
                  </a:cubicBezTo>
                  <a:cubicBezTo>
                    <a:pt x="591" y="274"/>
                    <a:pt x="598" y="273"/>
                    <a:pt x="601" y="273"/>
                  </a:cubicBezTo>
                  <a:cubicBezTo>
                    <a:pt x="604" y="273"/>
                    <a:pt x="603" y="268"/>
                    <a:pt x="604" y="270"/>
                  </a:cubicBezTo>
                  <a:cubicBezTo>
                    <a:pt x="606" y="272"/>
                    <a:pt x="608" y="272"/>
                    <a:pt x="610" y="270"/>
                  </a:cubicBezTo>
                  <a:cubicBezTo>
                    <a:pt x="611" y="269"/>
                    <a:pt x="610" y="266"/>
                    <a:pt x="608" y="266"/>
                  </a:cubicBezTo>
                  <a:cubicBezTo>
                    <a:pt x="606" y="265"/>
                    <a:pt x="609" y="264"/>
                    <a:pt x="609" y="262"/>
                  </a:cubicBezTo>
                  <a:cubicBezTo>
                    <a:pt x="608" y="261"/>
                    <a:pt x="610" y="256"/>
                    <a:pt x="613" y="256"/>
                  </a:cubicBezTo>
                  <a:cubicBezTo>
                    <a:pt x="615" y="255"/>
                    <a:pt x="614" y="253"/>
                    <a:pt x="616" y="253"/>
                  </a:cubicBezTo>
                  <a:cubicBezTo>
                    <a:pt x="619" y="253"/>
                    <a:pt x="619" y="251"/>
                    <a:pt x="621" y="249"/>
                  </a:cubicBezTo>
                  <a:cubicBezTo>
                    <a:pt x="623" y="247"/>
                    <a:pt x="626" y="252"/>
                    <a:pt x="629" y="249"/>
                  </a:cubicBezTo>
                  <a:cubicBezTo>
                    <a:pt x="630" y="248"/>
                    <a:pt x="632" y="247"/>
                    <a:pt x="633" y="246"/>
                  </a:cubicBezTo>
                  <a:cubicBezTo>
                    <a:pt x="626" y="236"/>
                    <a:pt x="628" y="230"/>
                    <a:pt x="628" y="22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31"/>
            <p:cNvSpPr>
              <a:spLocks noEditPoints="1"/>
            </p:cNvSpPr>
            <p:nvPr/>
          </p:nvSpPr>
          <p:spPr bwMode="auto">
            <a:xfrm>
              <a:off x="2904440" y="2339739"/>
              <a:ext cx="139981" cy="167073"/>
            </a:xfrm>
            <a:custGeom>
              <a:avLst/>
              <a:gdLst>
                <a:gd name="T0" fmla="*/ 55 w 72"/>
                <a:gd name="T1" fmla="*/ 40 h 78"/>
                <a:gd name="T2" fmla="*/ 36 w 72"/>
                <a:gd name="T3" fmla="*/ 21 h 78"/>
                <a:gd name="T4" fmla="*/ 43 w 72"/>
                <a:gd name="T5" fmla="*/ 11 h 78"/>
                <a:gd name="T6" fmla="*/ 48 w 72"/>
                <a:gd name="T7" fmla="*/ 12 h 78"/>
                <a:gd name="T8" fmla="*/ 55 w 72"/>
                <a:gd name="T9" fmla="*/ 9 h 78"/>
                <a:gd name="T10" fmla="*/ 60 w 72"/>
                <a:gd name="T11" fmla="*/ 4 h 78"/>
                <a:gd name="T12" fmla="*/ 54 w 72"/>
                <a:gd name="T13" fmla="*/ 3 h 78"/>
                <a:gd name="T14" fmla="*/ 42 w 72"/>
                <a:gd name="T15" fmla="*/ 3 h 78"/>
                <a:gd name="T16" fmla="*/ 35 w 72"/>
                <a:gd name="T17" fmla="*/ 0 h 78"/>
                <a:gd name="T18" fmla="*/ 26 w 72"/>
                <a:gd name="T19" fmla="*/ 2 h 78"/>
                <a:gd name="T20" fmla="*/ 24 w 72"/>
                <a:gd name="T21" fmla="*/ 3 h 78"/>
                <a:gd name="T22" fmla="*/ 21 w 72"/>
                <a:gd name="T23" fmla="*/ 5 h 78"/>
                <a:gd name="T24" fmla="*/ 16 w 72"/>
                <a:gd name="T25" fmla="*/ 7 h 78"/>
                <a:gd name="T26" fmla="*/ 11 w 72"/>
                <a:gd name="T27" fmla="*/ 5 h 78"/>
                <a:gd name="T28" fmla="*/ 3 w 72"/>
                <a:gd name="T29" fmla="*/ 10 h 78"/>
                <a:gd name="T30" fmla="*/ 2 w 72"/>
                <a:gd name="T31" fmla="*/ 15 h 78"/>
                <a:gd name="T32" fmla="*/ 3 w 72"/>
                <a:gd name="T33" fmla="*/ 20 h 78"/>
                <a:gd name="T34" fmla="*/ 7 w 72"/>
                <a:gd name="T35" fmla="*/ 24 h 78"/>
                <a:gd name="T36" fmla="*/ 9 w 72"/>
                <a:gd name="T37" fmla="*/ 25 h 78"/>
                <a:gd name="T38" fmla="*/ 22 w 72"/>
                <a:gd name="T39" fmla="*/ 25 h 78"/>
                <a:gd name="T40" fmla="*/ 30 w 72"/>
                <a:gd name="T41" fmla="*/ 36 h 78"/>
                <a:gd name="T42" fmla="*/ 45 w 72"/>
                <a:gd name="T43" fmla="*/ 46 h 78"/>
                <a:gd name="T44" fmla="*/ 54 w 72"/>
                <a:gd name="T45" fmla="*/ 53 h 78"/>
                <a:gd name="T46" fmla="*/ 57 w 72"/>
                <a:gd name="T47" fmla="*/ 64 h 78"/>
                <a:gd name="T48" fmla="*/ 60 w 72"/>
                <a:gd name="T49" fmla="*/ 64 h 78"/>
                <a:gd name="T50" fmla="*/ 61 w 72"/>
                <a:gd name="T51" fmla="*/ 55 h 78"/>
                <a:gd name="T52" fmla="*/ 72 w 72"/>
                <a:gd name="T53" fmla="*/ 53 h 78"/>
                <a:gd name="T54" fmla="*/ 14 w 72"/>
                <a:gd name="T55" fmla="*/ 47 h 78"/>
                <a:gd name="T56" fmla="*/ 12 w 72"/>
                <a:gd name="T57" fmla="*/ 56 h 78"/>
                <a:gd name="T58" fmla="*/ 19 w 72"/>
                <a:gd name="T59" fmla="*/ 59 h 78"/>
                <a:gd name="T60" fmla="*/ 14 w 72"/>
                <a:gd name="T61" fmla="*/ 47 h 78"/>
                <a:gd name="T62" fmla="*/ 42 w 72"/>
                <a:gd name="T63" fmla="*/ 68 h 78"/>
                <a:gd name="T64" fmla="*/ 43 w 72"/>
                <a:gd name="T65" fmla="*/ 74 h 78"/>
                <a:gd name="T66" fmla="*/ 52 w 72"/>
                <a:gd name="T67" fmla="*/ 74 h 78"/>
                <a:gd name="T68" fmla="*/ 50 w 72"/>
                <a:gd name="T69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78">
                  <a:moveTo>
                    <a:pt x="59" y="44"/>
                  </a:moveTo>
                  <a:cubicBezTo>
                    <a:pt x="57" y="42"/>
                    <a:pt x="58" y="40"/>
                    <a:pt x="55" y="40"/>
                  </a:cubicBezTo>
                  <a:cubicBezTo>
                    <a:pt x="51" y="40"/>
                    <a:pt x="46" y="36"/>
                    <a:pt x="45" y="30"/>
                  </a:cubicBezTo>
                  <a:cubicBezTo>
                    <a:pt x="44" y="25"/>
                    <a:pt x="38" y="24"/>
                    <a:pt x="36" y="21"/>
                  </a:cubicBezTo>
                  <a:cubicBezTo>
                    <a:pt x="35" y="18"/>
                    <a:pt x="38" y="18"/>
                    <a:pt x="36" y="15"/>
                  </a:cubicBezTo>
                  <a:cubicBezTo>
                    <a:pt x="35" y="12"/>
                    <a:pt x="41" y="10"/>
                    <a:pt x="43" y="11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5" y="13"/>
                    <a:pt x="48" y="12"/>
                    <a:pt x="48" y="12"/>
                  </a:cubicBezTo>
                  <a:cubicBezTo>
                    <a:pt x="50" y="11"/>
                    <a:pt x="52" y="13"/>
                    <a:pt x="52" y="12"/>
                  </a:cubicBezTo>
                  <a:cubicBezTo>
                    <a:pt x="53" y="11"/>
                    <a:pt x="53" y="9"/>
                    <a:pt x="55" y="9"/>
                  </a:cubicBezTo>
                  <a:cubicBezTo>
                    <a:pt x="56" y="9"/>
                    <a:pt x="55" y="6"/>
                    <a:pt x="56" y="6"/>
                  </a:cubicBezTo>
                  <a:cubicBezTo>
                    <a:pt x="57" y="6"/>
                    <a:pt x="60" y="4"/>
                    <a:pt x="60" y="4"/>
                  </a:cubicBezTo>
                  <a:cubicBezTo>
                    <a:pt x="60" y="4"/>
                    <a:pt x="59" y="1"/>
                    <a:pt x="58" y="1"/>
                  </a:cubicBezTo>
                  <a:cubicBezTo>
                    <a:pt x="58" y="1"/>
                    <a:pt x="57" y="3"/>
                    <a:pt x="54" y="3"/>
                  </a:cubicBezTo>
                  <a:cubicBezTo>
                    <a:pt x="52" y="3"/>
                    <a:pt x="50" y="5"/>
                    <a:pt x="49" y="5"/>
                  </a:cubicBezTo>
                  <a:cubicBezTo>
                    <a:pt x="48" y="5"/>
                    <a:pt x="44" y="3"/>
                    <a:pt x="42" y="3"/>
                  </a:cubicBezTo>
                  <a:cubicBezTo>
                    <a:pt x="39" y="3"/>
                    <a:pt x="37" y="3"/>
                    <a:pt x="36" y="3"/>
                  </a:cubicBezTo>
                  <a:cubicBezTo>
                    <a:pt x="35" y="2"/>
                    <a:pt x="35" y="0"/>
                    <a:pt x="35" y="0"/>
                  </a:cubicBezTo>
                  <a:cubicBezTo>
                    <a:pt x="35" y="0"/>
                    <a:pt x="31" y="0"/>
                    <a:pt x="30" y="1"/>
                  </a:cubicBezTo>
                  <a:cubicBezTo>
                    <a:pt x="29" y="1"/>
                    <a:pt x="27" y="3"/>
                    <a:pt x="26" y="2"/>
                  </a:cubicBezTo>
                  <a:cubicBezTo>
                    <a:pt x="26" y="2"/>
                    <a:pt x="26" y="2"/>
                    <a:pt x="25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4"/>
                    <a:pt x="23" y="4"/>
                  </a:cubicBezTo>
                  <a:cubicBezTo>
                    <a:pt x="22" y="4"/>
                    <a:pt x="21" y="3"/>
                    <a:pt x="21" y="5"/>
                  </a:cubicBezTo>
                  <a:cubicBezTo>
                    <a:pt x="21" y="6"/>
                    <a:pt x="19" y="6"/>
                    <a:pt x="18" y="5"/>
                  </a:cubicBezTo>
                  <a:cubicBezTo>
                    <a:pt x="17" y="5"/>
                    <a:pt x="16" y="6"/>
                    <a:pt x="16" y="7"/>
                  </a:cubicBezTo>
                  <a:cubicBezTo>
                    <a:pt x="16" y="8"/>
                    <a:pt x="16" y="10"/>
                    <a:pt x="15" y="9"/>
                  </a:cubicBezTo>
                  <a:cubicBezTo>
                    <a:pt x="13" y="8"/>
                    <a:pt x="12" y="4"/>
                    <a:pt x="11" y="5"/>
                  </a:cubicBezTo>
                  <a:cubicBezTo>
                    <a:pt x="10" y="5"/>
                    <a:pt x="9" y="9"/>
                    <a:pt x="8" y="9"/>
                  </a:cubicBezTo>
                  <a:cubicBezTo>
                    <a:pt x="7" y="9"/>
                    <a:pt x="4" y="9"/>
                    <a:pt x="3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4" y="13"/>
                    <a:pt x="3" y="15"/>
                    <a:pt x="2" y="15"/>
                  </a:cubicBezTo>
                  <a:cubicBezTo>
                    <a:pt x="1" y="15"/>
                    <a:pt x="0" y="15"/>
                    <a:pt x="1" y="16"/>
                  </a:cubicBezTo>
                  <a:cubicBezTo>
                    <a:pt x="2" y="18"/>
                    <a:pt x="4" y="18"/>
                    <a:pt x="3" y="20"/>
                  </a:cubicBezTo>
                  <a:cubicBezTo>
                    <a:pt x="2" y="21"/>
                    <a:pt x="3" y="23"/>
                    <a:pt x="4" y="23"/>
                  </a:cubicBezTo>
                  <a:cubicBezTo>
                    <a:pt x="5" y="23"/>
                    <a:pt x="7" y="23"/>
                    <a:pt x="7" y="24"/>
                  </a:cubicBezTo>
                  <a:cubicBezTo>
                    <a:pt x="7" y="24"/>
                    <a:pt x="6" y="25"/>
                    <a:pt x="6" y="26"/>
                  </a:cubicBezTo>
                  <a:cubicBezTo>
                    <a:pt x="7" y="25"/>
                    <a:pt x="8" y="25"/>
                    <a:pt x="9" y="25"/>
                  </a:cubicBezTo>
                  <a:cubicBezTo>
                    <a:pt x="11" y="24"/>
                    <a:pt x="10" y="22"/>
                    <a:pt x="14" y="21"/>
                  </a:cubicBezTo>
                  <a:cubicBezTo>
                    <a:pt x="17" y="20"/>
                    <a:pt x="21" y="23"/>
                    <a:pt x="22" y="25"/>
                  </a:cubicBezTo>
                  <a:cubicBezTo>
                    <a:pt x="24" y="27"/>
                    <a:pt x="24" y="27"/>
                    <a:pt x="24" y="29"/>
                  </a:cubicBezTo>
                  <a:cubicBezTo>
                    <a:pt x="24" y="30"/>
                    <a:pt x="26" y="33"/>
                    <a:pt x="30" y="36"/>
                  </a:cubicBezTo>
                  <a:cubicBezTo>
                    <a:pt x="35" y="39"/>
                    <a:pt x="36" y="42"/>
                    <a:pt x="39" y="43"/>
                  </a:cubicBezTo>
                  <a:cubicBezTo>
                    <a:pt x="41" y="45"/>
                    <a:pt x="43" y="44"/>
                    <a:pt x="45" y="46"/>
                  </a:cubicBezTo>
                  <a:cubicBezTo>
                    <a:pt x="46" y="48"/>
                    <a:pt x="48" y="49"/>
                    <a:pt x="50" y="50"/>
                  </a:cubicBezTo>
                  <a:cubicBezTo>
                    <a:pt x="52" y="51"/>
                    <a:pt x="52" y="53"/>
                    <a:pt x="54" y="53"/>
                  </a:cubicBezTo>
                  <a:cubicBezTo>
                    <a:pt x="57" y="54"/>
                    <a:pt x="55" y="55"/>
                    <a:pt x="56" y="57"/>
                  </a:cubicBezTo>
                  <a:cubicBezTo>
                    <a:pt x="58" y="59"/>
                    <a:pt x="58" y="62"/>
                    <a:pt x="57" y="64"/>
                  </a:cubicBezTo>
                  <a:cubicBezTo>
                    <a:pt x="55" y="66"/>
                    <a:pt x="56" y="69"/>
                    <a:pt x="57" y="69"/>
                  </a:cubicBezTo>
                  <a:cubicBezTo>
                    <a:pt x="58" y="69"/>
                    <a:pt x="60" y="65"/>
                    <a:pt x="60" y="64"/>
                  </a:cubicBezTo>
                  <a:cubicBezTo>
                    <a:pt x="60" y="62"/>
                    <a:pt x="62" y="62"/>
                    <a:pt x="64" y="60"/>
                  </a:cubicBezTo>
                  <a:cubicBezTo>
                    <a:pt x="65" y="58"/>
                    <a:pt x="62" y="57"/>
                    <a:pt x="61" y="55"/>
                  </a:cubicBezTo>
                  <a:cubicBezTo>
                    <a:pt x="60" y="52"/>
                    <a:pt x="64" y="50"/>
                    <a:pt x="67" y="52"/>
                  </a:cubicBezTo>
                  <a:cubicBezTo>
                    <a:pt x="70" y="54"/>
                    <a:pt x="71" y="56"/>
                    <a:pt x="72" y="53"/>
                  </a:cubicBezTo>
                  <a:cubicBezTo>
                    <a:pt x="72" y="49"/>
                    <a:pt x="62" y="45"/>
                    <a:pt x="59" y="44"/>
                  </a:cubicBezTo>
                  <a:close/>
                  <a:moveTo>
                    <a:pt x="14" y="47"/>
                  </a:moveTo>
                  <a:cubicBezTo>
                    <a:pt x="12" y="48"/>
                    <a:pt x="10" y="46"/>
                    <a:pt x="10" y="48"/>
                  </a:cubicBezTo>
                  <a:cubicBezTo>
                    <a:pt x="9" y="50"/>
                    <a:pt x="13" y="52"/>
                    <a:pt x="12" y="56"/>
                  </a:cubicBezTo>
                  <a:cubicBezTo>
                    <a:pt x="11" y="59"/>
                    <a:pt x="12" y="64"/>
                    <a:pt x="14" y="62"/>
                  </a:cubicBezTo>
                  <a:cubicBezTo>
                    <a:pt x="17" y="60"/>
                    <a:pt x="18" y="61"/>
                    <a:pt x="19" y="59"/>
                  </a:cubicBezTo>
                  <a:cubicBezTo>
                    <a:pt x="20" y="58"/>
                    <a:pt x="19" y="52"/>
                    <a:pt x="20" y="49"/>
                  </a:cubicBezTo>
                  <a:cubicBezTo>
                    <a:pt x="21" y="46"/>
                    <a:pt x="16" y="45"/>
                    <a:pt x="14" y="47"/>
                  </a:cubicBezTo>
                  <a:close/>
                  <a:moveTo>
                    <a:pt x="50" y="68"/>
                  </a:moveTo>
                  <a:cubicBezTo>
                    <a:pt x="46" y="68"/>
                    <a:pt x="44" y="69"/>
                    <a:pt x="42" y="68"/>
                  </a:cubicBezTo>
                  <a:cubicBezTo>
                    <a:pt x="40" y="67"/>
                    <a:pt x="36" y="69"/>
                    <a:pt x="37" y="70"/>
                  </a:cubicBezTo>
                  <a:cubicBezTo>
                    <a:pt x="37" y="71"/>
                    <a:pt x="39" y="72"/>
                    <a:pt x="43" y="74"/>
                  </a:cubicBezTo>
                  <a:cubicBezTo>
                    <a:pt x="48" y="75"/>
                    <a:pt x="49" y="78"/>
                    <a:pt x="50" y="78"/>
                  </a:cubicBezTo>
                  <a:cubicBezTo>
                    <a:pt x="52" y="78"/>
                    <a:pt x="53" y="76"/>
                    <a:pt x="52" y="74"/>
                  </a:cubicBezTo>
                  <a:cubicBezTo>
                    <a:pt x="52" y="71"/>
                    <a:pt x="54" y="68"/>
                    <a:pt x="55" y="68"/>
                  </a:cubicBezTo>
                  <a:cubicBezTo>
                    <a:pt x="55" y="68"/>
                    <a:pt x="54" y="67"/>
                    <a:pt x="50" y="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46"/>
            <p:cNvSpPr>
              <a:spLocks noEditPoints="1"/>
            </p:cNvSpPr>
            <p:nvPr/>
          </p:nvSpPr>
          <p:spPr bwMode="auto">
            <a:xfrm>
              <a:off x="3719129" y="2220677"/>
              <a:ext cx="726841" cy="556289"/>
            </a:xfrm>
            <a:custGeom>
              <a:avLst/>
              <a:gdLst>
                <a:gd name="T0" fmla="*/ 2147483646 w 374"/>
                <a:gd name="T1" fmla="*/ 677627175 h 259"/>
                <a:gd name="T2" fmla="*/ 2147483646 w 374"/>
                <a:gd name="T3" fmla="*/ 494102366 h 259"/>
                <a:gd name="T4" fmla="*/ 2147483646 w 374"/>
                <a:gd name="T5" fmla="*/ 197640946 h 259"/>
                <a:gd name="T6" fmla="*/ 2147483646 w 374"/>
                <a:gd name="T7" fmla="*/ 14116137 h 259"/>
                <a:gd name="T8" fmla="*/ 2147483646 w 374"/>
                <a:gd name="T9" fmla="*/ 169404915 h 259"/>
                <a:gd name="T10" fmla="*/ 2147483646 w 374"/>
                <a:gd name="T11" fmla="*/ 423517924 h 259"/>
                <a:gd name="T12" fmla="*/ 2147483646 w 374"/>
                <a:gd name="T13" fmla="*/ 564690565 h 259"/>
                <a:gd name="T14" fmla="*/ 2147483646 w 374"/>
                <a:gd name="T15" fmla="*/ 677627175 h 259"/>
                <a:gd name="T16" fmla="*/ 2147483646 w 374"/>
                <a:gd name="T17" fmla="*/ 818799816 h 259"/>
                <a:gd name="T18" fmla="*/ 2147483646 w 374"/>
                <a:gd name="T19" fmla="*/ 988204731 h 259"/>
                <a:gd name="T20" fmla="*/ 2147483646 w 374"/>
                <a:gd name="T21" fmla="*/ 1270550014 h 259"/>
                <a:gd name="T22" fmla="*/ 2147483646 w 374"/>
                <a:gd name="T23" fmla="*/ 1298786045 h 259"/>
                <a:gd name="T24" fmla="*/ 1872579209 w 374"/>
                <a:gd name="T25" fmla="*/ 1214081709 h 259"/>
                <a:gd name="T26" fmla="*/ 1633229236 w 374"/>
                <a:gd name="T27" fmla="*/ 974088594 h 259"/>
                <a:gd name="T28" fmla="*/ 1407954039 w 374"/>
                <a:gd name="T29" fmla="*/ 705859449 h 259"/>
                <a:gd name="T30" fmla="*/ 1196761120 w 374"/>
                <a:gd name="T31" fmla="*/ 508218503 h 259"/>
                <a:gd name="T32" fmla="*/ 1070046870 w 374"/>
                <a:gd name="T33" fmla="*/ 592922839 h 259"/>
                <a:gd name="T34" fmla="*/ 858853952 w 374"/>
                <a:gd name="T35" fmla="*/ 748211617 h 259"/>
                <a:gd name="T36" fmla="*/ 675818089 w 374"/>
                <a:gd name="T37" fmla="*/ 945852563 h 259"/>
                <a:gd name="T38" fmla="*/ 605421700 w 374"/>
                <a:gd name="T39" fmla="*/ 1171729541 h 259"/>
                <a:gd name="T40" fmla="*/ 408307309 w 374"/>
                <a:gd name="T41" fmla="*/ 1369370487 h 259"/>
                <a:gd name="T42" fmla="*/ 154875057 w 374"/>
                <a:gd name="T43" fmla="*/ 1454074823 h 259"/>
                <a:gd name="T44" fmla="*/ 0 w 374"/>
                <a:gd name="T45" fmla="*/ 1567011433 h 259"/>
                <a:gd name="T46" fmla="*/ 112635723 w 374"/>
                <a:gd name="T47" fmla="*/ 1821120684 h 259"/>
                <a:gd name="T48" fmla="*/ 295671586 w 374"/>
                <a:gd name="T49" fmla="*/ 1976413220 h 259"/>
                <a:gd name="T50" fmla="*/ 464625170 w 374"/>
                <a:gd name="T51" fmla="*/ 1934061052 h 259"/>
                <a:gd name="T52" fmla="*/ 436464364 w 374"/>
                <a:gd name="T53" fmla="*/ 2147483646 h 259"/>
                <a:gd name="T54" fmla="*/ 436464364 w 374"/>
                <a:gd name="T55" fmla="*/ 2147483646 h 259"/>
                <a:gd name="T56" fmla="*/ 605421700 w 374"/>
                <a:gd name="T57" fmla="*/ 2147483646 h 259"/>
                <a:gd name="T58" fmla="*/ 1070046870 w 374"/>
                <a:gd name="T59" fmla="*/ 2147483646 h 259"/>
                <a:gd name="T60" fmla="*/ 1267161261 w 374"/>
                <a:gd name="T61" fmla="*/ 2147483646 h 259"/>
                <a:gd name="T62" fmla="*/ 1422036318 w 374"/>
                <a:gd name="T63" fmla="*/ 2147483646 h 259"/>
                <a:gd name="T64" fmla="*/ 1633229236 w 374"/>
                <a:gd name="T65" fmla="*/ 2147483646 h 259"/>
                <a:gd name="T66" fmla="*/ 1886661489 w 374"/>
                <a:gd name="T67" fmla="*/ 2147483646 h 259"/>
                <a:gd name="T68" fmla="*/ 2027454266 w 374"/>
                <a:gd name="T69" fmla="*/ 2147483646 h 259"/>
                <a:gd name="T70" fmla="*/ 1985214932 w 374"/>
                <a:gd name="T71" fmla="*/ 2147483646 h 259"/>
                <a:gd name="T72" fmla="*/ 2126011461 w 374"/>
                <a:gd name="T73" fmla="*/ 2147483646 h 259"/>
                <a:gd name="T74" fmla="*/ 2147483646 w 374"/>
                <a:gd name="T75" fmla="*/ 2147483646 h 259"/>
                <a:gd name="T76" fmla="*/ 2147483646 w 374"/>
                <a:gd name="T77" fmla="*/ 2147483646 h 259"/>
                <a:gd name="T78" fmla="*/ 2147483646 w 374"/>
                <a:gd name="T79" fmla="*/ 2147483646 h 259"/>
                <a:gd name="T80" fmla="*/ 2147483646 w 374"/>
                <a:gd name="T81" fmla="*/ 2147483646 h 259"/>
                <a:gd name="T82" fmla="*/ 2147483646 w 374"/>
                <a:gd name="T83" fmla="*/ 2147483646 h 259"/>
                <a:gd name="T84" fmla="*/ 2147483646 w 374"/>
                <a:gd name="T85" fmla="*/ 2147483646 h 259"/>
                <a:gd name="T86" fmla="*/ 2147483646 w 374"/>
                <a:gd name="T87" fmla="*/ 2147483646 h 259"/>
                <a:gd name="T88" fmla="*/ 2147483646 w 374"/>
                <a:gd name="T89" fmla="*/ 2147483646 h 259"/>
                <a:gd name="T90" fmla="*/ 2147483646 w 374"/>
                <a:gd name="T91" fmla="*/ 2147483646 h 259"/>
                <a:gd name="T92" fmla="*/ 2147483646 w 374"/>
                <a:gd name="T93" fmla="*/ 2147483646 h 259"/>
                <a:gd name="T94" fmla="*/ 2147483646 w 374"/>
                <a:gd name="T95" fmla="*/ 2147483646 h 259"/>
                <a:gd name="T96" fmla="*/ 2147483646 w 374"/>
                <a:gd name="T97" fmla="*/ 2147483646 h 259"/>
                <a:gd name="T98" fmla="*/ 2147483646 w 374"/>
                <a:gd name="T99" fmla="*/ 1962293325 h 259"/>
                <a:gd name="T100" fmla="*/ 2147483646 w 374"/>
                <a:gd name="T101" fmla="*/ 1835240578 h 259"/>
                <a:gd name="T102" fmla="*/ 2147483646 w 374"/>
                <a:gd name="T103" fmla="*/ 1750536242 h 259"/>
                <a:gd name="T104" fmla="*/ 2147483646 w 374"/>
                <a:gd name="T105" fmla="*/ 1496426991 h 259"/>
                <a:gd name="T106" fmla="*/ 2147483646 w 374"/>
                <a:gd name="T107" fmla="*/ 1623479738 h 259"/>
                <a:gd name="T108" fmla="*/ 2147483646 w 374"/>
                <a:gd name="T109" fmla="*/ 1397606518 h 259"/>
                <a:gd name="T110" fmla="*/ 2147483646 w 374"/>
                <a:gd name="T111" fmla="*/ 1312902182 h 259"/>
                <a:gd name="T112" fmla="*/ 2147483646 w 374"/>
                <a:gd name="T113" fmla="*/ 1228197846 h 259"/>
                <a:gd name="T114" fmla="*/ 2147483646 w 374"/>
                <a:gd name="T115" fmla="*/ 988204731 h 259"/>
                <a:gd name="T116" fmla="*/ 2147483646 w 374"/>
                <a:gd name="T117" fmla="*/ 832915953 h 259"/>
                <a:gd name="T118" fmla="*/ 2147483646 w 374"/>
                <a:gd name="T119" fmla="*/ 2147483646 h 259"/>
                <a:gd name="T120" fmla="*/ 2147483646 w 374"/>
                <a:gd name="T121" fmla="*/ 2147483646 h 2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74" h="259">
                  <a:moveTo>
                    <a:pt x="372" y="46"/>
                  </a:moveTo>
                  <a:cubicBezTo>
                    <a:pt x="372" y="43"/>
                    <a:pt x="368" y="44"/>
                    <a:pt x="367" y="45"/>
                  </a:cubicBezTo>
                  <a:cubicBezTo>
                    <a:pt x="366" y="46"/>
                    <a:pt x="362" y="45"/>
                    <a:pt x="361" y="47"/>
                  </a:cubicBezTo>
                  <a:cubicBezTo>
                    <a:pt x="360" y="49"/>
                    <a:pt x="358" y="48"/>
                    <a:pt x="355" y="48"/>
                  </a:cubicBezTo>
                  <a:cubicBezTo>
                    <a:pt x="353" y="49"/>
                    <a:pt x="349" y="48"/>
                    <a:pt x="349" y="46"/>
                  </a:cubicBezTo>
                  <a:cubicBezTo>
                    <a:pt x="349" y="44"/>
                    <a:pt x="348" y="43"/>
                    <a:pt x="348" y="41"/>
                  </a:cubicBezTo>
                  <a:cubicBezTo>
                    <a:pt x="348" y="38"/>
                    <a:pt x="345" y="39"/>
                    <a:pt x="344" y="38"/>
                  </a:cubicBezTo>
                  <a:cubicBezTo>
                    <a:pt x="342" y="36"/>
                    <a:pt x="338" y="34"/>
                    <a:pt x="337" y="35"/>
                  </a:cubicBezTo>
                  <a:cubicBezTo>
                    <a:pt x="337" y="35"/>
                    <a:pt x="334" y="33"/>
                    <a:pt x="331" y="33"/>
                  </a:cubicBezTo>
                  <a:cubicBezTo>
                    <a:pt x="328" y="32"/>
                    <a:pt x="328" y="30"/>
                    <a:pt x="329" y="29"/>
                  </a:cubicBezTo>
                  <a:cubicBezTo>
                    <a:pt x="329" y="28"/>
                    <a:pt x="326" y="24"/>
                    <a:pt x="326" y="22"/>
                  </a:cubicBezTo>
                  <a:cubicBezTo>
                    <a:pt x="325" y="19"/>
                    <a:pt x="323" y="19"/>
                    <a:pt x="322" y="14"/>
                  </a:cubicBezTo>
                  <a:cubicBezTo>
                    <a:pt x="321" y="9"/>
                    <a:pt x="318" y="11"/>
                    <a:pt x="319" y="8"/>
                  </a:cubicBezTo>
                  <a:cubicBezTo>
                    <a:pt x="320" y="6"/>
                    <a:pt x="316" y="5"/>
                    <a:pt x="315" y="4"/>
                  </a:cubicBezTo>
                  <a:cubicBezTo>
                    <a:pt x="314" y="3"/>
                    <a:pt x="310" y="3"/>
                    <a:pt x="307" y="2"/>
                  </a:cubicBezTo>
                  <a:cubicBezTo>
                    <a:pt x="305" y="0"/>
                    <a:pt x="303" y="1"/>
                    <a:pt x="300" y="1"/>
                  </a:cubicBezTo>
                  <a:cubicBezTo>
                    <a:pt x="298" y="0"/>
                    <a:pt x="292" y="1"/>
                    <a:pt x="291" y="1"/>
                  </a:cubicBezTo>
                  <a:cubicBezTo>
                    <a:pt x="290" y="1"/>
                    <a:pt x="286" y="0"/>
                    <a:pt x="283" y="4"/>
                  </a:cubicBezTo>
                  <a:cubicBezTo>
                    <a:pt x="281" y="7"/>
                    <a:pt x="283" y="7"/>
                    <a:pt x="284" y="7"/>
                  </a:cubicBezTo>
                  <a:cubicBezTo>
                    <a:pt x="285" y="7"/>
                    <a:pt x="286" y="10"/>
                    <a:pt x="286" y="12"/>
                  </a:cubicBezTo>
                  <a:cubicBezTo>
                    <a:pt x="286" y="13"/>
                    <a:pt x="284" y="14"/>
                    <a:pt x="283" y="15"/>
                  </a:cubicBezTo>
                  <a:cubicBezTo>
                    <a:pt x="282" y="15"/>
                    <a:pt x="279" y="19"/>
                    <a:pt x="279" y="21"/>
                  </a:cubicBezTo>
                  <a:cubicBezTo>
                    <a:pt x="279" y="22"/>
                    <a:pt x="276" y="26"/>
                    <a:pt x="276" y="27"/>
                  </a:cubicBezTo>
                  <a:cubicBezTo>
                    <a:pt x="276" y="28"/>
                    <a:pt x="275" y="30"/>
                    <a:pt x="273" y="30"/>
                  </a:cubicBezTo>
                  <a:cubicBezTo>
                    <a:pt x="272" y="30"/>
                    <a:pt x="269" y="33"/>
                    <a:pt x="267" y="33"/>
                  </a:cubicBezTo>
                  <a:cubicBezTo>
                    <a:pt x="266" y="33"/>
                    <a:pt x="262" y="33"/>
                    <a:pt x="261" y="31"/>
                  </a:cubicBezTo>
                  <a:cubicBezTo>
                    <a:pt x="261" y="31"/>
                    <a:pt x="261" y="31"/>
                    <a:pt x="260" y="30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5" y="43"/>
                    <a:pt x="251" y="44"/>
                    <a:pt x="254" y="47"/>
                  </a:cubicBezTo>
                  <a:cubicBezTo>
                    <a:pt x="256" y="49"/>
                    <a:pt x="257" y="47"/>
                    <a:pt x="260" y="47"/>
                  </a:cubicBezTo>
                  <a:cubicBezTo>
                    <a:pt x="264" y="47"/>
                    <a:pt x="265" y="50"/>
                    <a:pt x="266" y="48"/>
                  </a:cubicBezTo>
                  <a:cubicBezTo>
                    <a:pt x="267" y="46"/>
                    <a:pt x="270" y="45"/>
                    <a:pt x="272" y="47"/>
                  </a:cubicBezTo>
                  <a:cubicBezTo>
                    <a:pt x="274" y="49"/>
                    <a:pt x="281" y="53"/>
                    <a:pt x="280" y="55"/>
                  </a:cubicBezTo>
                  <a:cubicBezTo>
                    <a:pt x="280" y="57"/>
                    <a:pt x="276" y="57"/>
                    <a:pt x="274" y="56"/>
                  </a:cubicBezTo>
                  <a:cubicBezTo>
                    <a:pt x="271" y="55"/>
                    <a:pt x="268" y="58"/>
                    <a:pt x="266" y="58"/>
                  </a:cubicBezTo>
                  <a:cubicBezTo>
                    <a:pt x="263" y="58"/>
                    <a:pt x="261" y="59"/>
                    <a:pt x="258" y="61"/>
                  </a:cubicBezTo>
                  <a:cubicBezTo>
                    <a:pt x="256" y="64"/>
                    <a:pt x="256" y="66"/>
                    <a:pt x="253" y="66"/>
                  </a:cubicBezTo>
                  <a:cubicBezTo>
                    <a:pt x="249" y="67"/>
                    <a:pt x="247" y="66"/>
                    <a:pt x="243" y="69"/>
                  </a:cubicBezTo>
                  <a:cubicBezTo>
                    <a:pt x="239" y="72"/>
                    <a:pt x="235" y="71"/>
                    <a:pt x="233" y="70"/>
                  </a:cubicBezTo>
                  <a:cubicBezTo>
                    <a:pt x="232" y="69"/>
                    <a:pt x="229" y="69"/>
                    <a:pt x="227" y="72"/>
                  </a:cubicBezTo>
                  <a:cubicBezTo>
                    <a:pt x="226" y="74"/>
                    <a:pt x="229" y="76"/>
                    <a:pt x="229" y="79"/>
                  </a:cubicBezTo>
                  <a:cubicBezTo>
                    <a:pt x="228" y="82"/>
                    <a:pt x="224" y="81"/>
                    <a:pt x="221" y="85"/>
                  </a:cubicBezTo>
                  <a:cubicBezTo>
                    <a:pt x="218" y="88"/>
                    <a:pt x="213" y="90"/>
                    <a:pt x="210" y="90"/>
                  </a:cubicBezTo>
                  <a:cubicBezTo>
                    <a:pt x="207" y="89"/>
                    <a:pt x="201" y="88"/>
                    <a:pt x="196" y="90"/>
                  </a:cubicBezTo>
                  <a:cubicBezTo>
                    <a:pt x="191" y="92"/>
                    <a:pt x="187" y="96"/>
                    <a:pt x="185" y="96"/>
                  </a:cubicBezTo>
                  <a:cubicBezTo>
                    <a:pt x="183" y="95"/>
                    <a:pt x="183" y="93"/>
                    <a:pt x="180" y="93"/>
                  </a:cubicBezTo>
                  <a:cubicBezTo>
                    <a:pt x="178" y="94"/>
                    <a:pt x="176" y="93"/>
                    <a:pt x="174" y="92"/>
                  </a:cubicBezTo>
                  <a:cubicBezTo>
                    <a:pt x="172" y="90"/>
                    <a:pt x="170" y="92"/>
                    <a:pt x="167" y="90"/>
                  </a:cubicBezTo>
                  <a:cubicBezTo>
                    <a:pt x="164" y="88"/>
                    <a:pt x="158" y="88"/>
                    <a:pt x="156" y="88"/>
                  </a:cubicBezTo>
                  <a:cubicBezTo>
                    <a:pt x="153" y="87"/>
                    <a:pt x="144" y="88"/>
                    <a:pt x="141" y="87"/>
                  </a:cubicBezTo>
                  <a:cubicBezTo>
                    <a:pt x="138" y="87"/>
                    <a:pt x="133" y="88"/>
                    <a:pt x="133" y="86"/>
                  </a:cubicBezTo>
                  <a:cubicBezTo>
                    <a:pt x="133" y="85"/>
                    <a:pt x="130" y="84"/>
                    <a:pt x="129" y="80"/>
                  </a:cubicBezTo>
                  <a:cubicBezTo>
                    <a:pt x="129" y="76"/>
                    <a:pt x="127" y="75"/>
                    <a:pt x="125" y="75"/>
                  </a:cubicBezTo>
                  <a:cubicBezTo>
                    <a:pt x="122" y="74"/>
                    <a:pt x="122" y="72"/>
                    <a:pt x="120" y="72"/>
                  </a:cubicBezTo>
                  <a:cubicBezTo>
                    <a:pt x="120" y="72"/>
                    <a:pt x="119" y="69"/>
                    <a:pt x="116" y="69"/>
                  </a:cubicBezTo>
                  <a:cubicBezTo>
                    <a:pt x="113" y="69"/>
                    <a:pt x="103" y="68"/>
                    <a:pt x="102" y="66"/>
                  </a:cubicBezTo>
                  <a:cubicBezTo>
                    <a:pt x="100" y="63"/>
                    <a:pt x="103" y="63"/>
                    <a:pt x="103" y="61"/>
                  </a:cubicBezTo>
                  <a:cubicBezTo>
                    <a:pt x="103" y="58"/>
                    <a:pt x="105" y="55"/>
                    <a:pt x="104" y="54"/>
                  </a:cubicBezTo>
                  <a:cubicBezTo>
                    <a:pt x="102" y="53"/>
                    <a:pt x="101" y="51"/>
                    <a:pt x="100" y="50"/>
                  </a:cubicBezTo>
                  <a:cubicBezTo>
                    <a:pt x="100" y="48"/>
                    <a:pt x="97" y="45"/>
                    <a:pt x="95" y="45"/>
                  </a:cubicBezTo>
                  <a:cubicBezTo>
                    <a:pt x="93" y="45"/>
                    <a:pt x="91" y="44"/>
                    <a:pt x="89" y="42"/>
                  </a:cubicBezTo>
                  <a:cubicBezTo>
                    <a:pt x="87" y="41"/>
                    <a:pt x="86" y="41"/>
                    <a:pt x="85" y="36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84" y="36"/>
                    <a:pt x="83" y="35"/>
                    <a:pt x="82" y="35"/>
                  </a:cubicBezTo>
                  <a:cubicBezTo>
                    <a:pt x="82" y="35"/>
                    <a:pt x="81" y="35"/>
                    <a:pt x="81" y="34"/>
                  </a:cubicBezTo>
                  <a:cubicBezTo>
                    <a:pt x="80" y="36"/>
                    <a:pt x="78" y="37"/>
                    <a:pt x="78" y="38"/>
                  </a:cubicBezTo>
                  <a:cubicBezTo>
                    <a:pt x="78" y="40"/>
                    <a:pt x="78" y="42"/>
                    <a:pt x="76" y="42"/>
                  </a:cubicBezTo>
                  <a:cubicBezTo>
                    <a:pt x="74" y="42"/>
                    <a:pt x="72" y="43"/>
                    <a:pt x="72" y="47"/>
                  </a:cubicBezTo>
                  <a:cubicBezTo>
                    <a:pt x="72" y="50"/>
                    <a:pt x="73" y="50"/>
                    <a:pt x="73" y="52"/>
                  </a:cubicBezTo>
                  <a:cubicBezTo>
                    <a:pt x="72" y="53"/>
                    <a:pt x="68" y="54"/>
                    <a:pt x="67" y="54"/>
                  </a:cubicBezTo>
                  <a:cubicBezTo>
                    <a:pt x="65" y="53"/>
                    <a:pt x="63" y="53"/>
                    <a:pt x="61" y="53"/>
                  </a:cubicBezTo>
                  <a:cubicBezTo>
                    <a:pt x="59" y="53"/>
                    <a:pt x="57" y="50"/>
                    <a:pt x="57" y="53"/>
                  </a:cubicBezTo>
                  <a:cubicBezTo>
                    <a:pt x="56" y="56"/>
                    <a:pt x="52" y="64"/>
                    <a:pt x="53" y="65"/>
                  </a:cubicBezTo>
                  <a:cubicBezTo>
                    <a:pt x="54" y="66"/>
                    <a:pt x="55" y="68"/>
                    <a:pt x="53" y="68"/>
                  </a:cubicBezTo>
                  <a:cubicBezTo>
                    <a:pt x="51" y="68"/>
                    <a:pt x="49" y="68"/>
                    <a:pt x="48" y="67"/>
                  </a:cubicBezTo>
                  <a:cubicBezTo>
                    <a:pt x="48" y="66"/>
                    <a:pt x="45" y="68"/>
                    <a:pt x="43" y="68"/>
                  </a:cubicBezTo>
                  <a:cubicBezTo>
                    <a:pt x="42" y="68"/>
                    <a:pt x="38" y="70"/>
                    <a:pt x="39" y="71"/>
                  </a:cubicBezTo>
                  <a:cubicBezTo>
                    <a:pt x="40" y="71"/>
                    <a:pt x="40" y="75"/>
                    <a:pt x="40" y="76"/>
                  </a:cubicBezTo>
                  <a:cubicBezTo>
                    <a:pt x="40" y="77"/>
                    <a:pt x="43" y="81"/>
                    <a:pt x="43" y="83"/>
                  </a:cubicBezTo>
                  <a:cubicBezTo>
                    <a:pt x="42" y="84"/>
                    <a:pt x="40" y="86"/>
                    <a:pt x="40" y="88"/>
                  </a:cubicBezTo>
                  <a:cubicBezTo>
                    <a:pt x="40" y="89"/>
                    <a:pt x="40" y="91"/>
                    <a:pt x="39" y="91"/>
                  </a:cubicBezTo>
                  <a:cubicBezTo>
                    <a:pt x="38" y="92"/>
                    <a:pt x="35" y="93"/>
                    <a:pt x="34" y="94"/>
                  </a:cubicBezTo>
                  <a:cubicBezTo>
                    <a:pt x="32" y="95"/>
                    <a:pt x="30" y="95"/>
                    <a:pt x="29" y="97"/>
                  </a:cubicBezTo>
                  <a:cubicBezTo>
                    <a:pt x="28" y="99"/>
                    <a:pt x="27" y="100"/>
                    <a:pt x="24" y="100"/>
                  </a:cubicBezTo>
                  <a:cubicBezTo>
                    <a:pt x="21" y="99"/>
                    <a:pt x="20" y="99"/>
                    <a:pt x="18" y="101"/>
                  </a:cubicBezTo>
                  <a:cubicBezTo>
                    <a:pt x="16" y="104"/>
                    <a:pt x="16" y="103"/>
                    <a:pt x="14" y="104"/>
                  </a:cubicBezTo>
                  <a:cubicBezTo>
                    <a:pt x="13" y="105"/>
                    <a:pt x="12" y="103"/>
                    <a:pt x="11" y="103"/>
                  </a:cubicBezTo>
                  <a:cubicBezTo>
                    <a:pt x="9" y="102"/>
                    <a:pt x="8" y="104"/>
                    <a:pt x="7" y="104"/>
                  </a:cubicBezTo>
                  <a:cubicBezTo>
                    <a:pt x="6" y="104"/>
                    <a:pt x="5" y="106"/>
                    <a:pt x="3" y="106"/>
                  </a:cubicBezTo>
                  <a:cubicBezTo>
                    <a:pt x="2" y="106"/>
                    <a:pt x="1" y="106"/>
                    <a:pt x="1" y="108"/>
                  </a:cubicBezTo>
                  <a:cubicBezTo>
                    <a:pt x="1" y="109"/>
                    <a:pt x="0" y="110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6"/>
                    <a:pt x="6" y="118"/>
                    <a:pt x="7" y="120"/>
                  </a:cubicBezTo>
                  <a:cubicBezTo>
                    <a:pt x="7" y="122"/>
                    <a:pt x="8" y="129"/>
                    <a:pt x="8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10" y="130"/>
                    <a:pt x="13" y="132"/>
                    <a:pt x="13" y="133"/>
                  </a:cubicBezTo>
                  <a:cubicBezTo>
                    <a:pt x="13" y="134"/>
                    <a:pt x="14" y="136"/>
                    <a:pt x="17" y="138"/>
                  </a:cubicBezTo>
                  <a:cubicBezTo>
                    <a:pt x="18" y="139"/>
                    <a:pt x="20" y="140"/>
                    <a:pt x="21" y="140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24" y="140"/>
                    <a:pt x="25" y="140"/>
                    <a:pt x="26" y="141"/>
                  </a:cubicBezTo>
                  <a:cubicBezTo>
                    <a:pt x="26" y="139"/>
                    <a:pt x="30" y="137"/>
                    <a:pt x="33" y="137"/>
                  </a:cubicBezTo>
                  <a:cubicBezTo>
                    <a:pt x="35" y="137"/>
                    <a:pt x="40" y="141"/>
                    <a:pt x="40" y="143"/>
                  </a:cubicBezTo>
                  <a:cubicBezTo>
                    <a:pt x="39" y="144"/>
                    <a:pt x="35" y="150"/>
                    <a:pt x="34" y="150"/>
                  </a:cubicBezTo>
                  <a:cubicBezTo>
                    <a:pt x="33" y="150"/>
                    <a:pt x="32" y="150"/>
                    <a:pt x="31" y="150"/>
                  </a:cubicBezTo>
                  <a:cubicBezTo>
                    <a:pt x="31" y="151"/>
                    <a:pt x="31" y="152"/>
                    <a:pt x="31" y="153"/>
                  </a:cubicBezTo>
                  <a:cubicBezTo>
                    <a:pt x="31" y="154"/>
                    <a:pt x="33" y="156"/>
                    <a:pt x="34" y="158"/>
                  </a:cubicBezTo>
                  <a:cubicBezTo>
                    <a:pt x="35" y="160"/>
                    <a:pt x="32" y="162"/>
                    <a:pt x="30" y="160"/>
                  </a:cubicBezTo>
                  <a:cubicBezTo>
                    <a:pt x="29" y="159"/>
                    <a:pt x="28" y="162"/>
                    <a:pt x="29" y="163"/>
                  </a:cubicBezTo>
                  <a:cubicBezTo>
                    <a:pt x="30" y="164"/>
                    <a:pt x="29" y="168"/>
                    <a:pt x="31" y="168"/>
                  </a:cubicBezTo>
                  <a:cubicBezTo>
                    <a:pt x="33" y="168"/>
                    <a:pt x="34" y="172"/>
                    <a:pt x="36" y="172"/>
                  </a:cubicBezTo>
                  <a:cubicBezTo>
                    <a:pt x="38" y="172"/>
                    <a:pt x="40" y="175"/>
                    <a:pt x="40" y="175"/>
                  </a:cubicBezTo>
                  <a:cubicBezTo>
                    <a:pt x="40" y="175"/>
                    <a:pt x="43" y="177"/>
                    <a:pt x="43" y="178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5" y="178"/>
                    <a:pt x="46" y="178"/>
                    <a:pt x="46" y="177"/>
                  </a:cubicBezTo>
                  <a:cubicBezTo>
                    <a:pt x="47" y="176"/>
                    <a:pt x="49" y="176"/>
                    <a:pt x="51" y="178"/>
                  </a:cubicBezTo>
                  <a:cubicBezTo>
                    <a:pt x="53" y="180"/>
                    <a:pt x="61" y="185"/>
                    <a:pt x="64" y="187"/>
                  </a:cubicBezTo>
                  <a:cubicBezTo>
                    <a:pt x="67" y="189"/>
                    <a:pt x="74" y="192"/>
                    <a:pt x="76" y="192"/>
                  </a:cubicBezTo>
                  <a:cubicBezTo>
                    <a:pt x="78" y="192"/>
                    <a:pt x="81" y="193"/>
                    <a:pt x="84" y="193"/>
                  </a:cubicBezTo>
                  <a:cubicBezTo>
                    <a:pt x="85" y="193"/>
                    <a:pt x="85" y="193"/>
                    <a:pt x="86" y="193"/>
                  </a:cubicBezTo>
                  <a:cubicBezTo>
                    <a:pt x="86" y="193"/>
                    <a:pt x="87" y="193"/>
                    <a:pt x="88" y="192"/>
                  </a:cubicBezTo>
                  <a:cubicBezTo>
                    <a:pt x="89" y="190"/>
                    <a:pt x="90" y="193"/>
                    <a:pt x="90" y="195"/>
                  </a:cubicBezTo>
                  <a:cubicBezTo>
                    <a:pt x="89" y="196"/>
                    <a:pt x="90" y="197"/>
                    <a:pt x="90" y="198"/>
                  </a:cubicBezTo>
                  <a:cubicBezTo>
                    <a:pt x="90" y="197"/>
                    <a:pt x="91" y="196"/>
                    <a:pt x="91" y="195"/>
                  </a:cubicBezTo>
                  <a:cubicBezTo>
                    <a:pt x="93" y="192"/>
                    <a:pt x="95" y="192"/>
                    <a:pt x="96" y="191"/>
                  </a:cubicBezTo>
                  <a:cubicBezTo>
                    <a:pt x="97" y="190"/>
                    <a:pt x="98" y="191"/>
                    <a:pt x="101" y="192"/>
                  </a:cubicBezTo>
                  <a:cubicBezTo>
                    <a:pt x="103" y="193"/>
                    <a:pt x="104" y="191"/>
                    <a:pt x="108" y="194"/>
                  </a:cubicBezTo>
                  <a:cubicBezTo>
                    <a:pt x="109" y="194"/>
                    <a:pt x="110" y="193"/>
                    <a:pt x="110" y="193"/>
                  </a:cubicBezTo>
                  <a:cubicBezTo>
                    <a:pt x="111" y="193"/>
                    <a:pt x="112" y="192"/>
                    <a:pt x="113" y="191"/>
                  </a:cubicBezTo>
                  <a:cubicBezTo>
                    <a:pt x="114" y="189"/>
                    <a:pt x="114" y="188"/>
                    <a:pt x="116" y="188"/>
                  </a:cubicBezTo>
                  <a:cubicBezTo>
                    <a:pt x="117" y="188"/>
                    <a:pt x="118" y="186"/>
                    <a:pt x="121" y="185"/>
                  </a:cubicBezTo>
                  <a:cubicBezTo>
                    <a:pt x="124" y="183"/>
                    <a:pt x="127" y="186"/>
                    <a:pt x="129" y="184"/>
                  </a:cubicBezTo>
                  <a:cubicBezTo>
                    <a:pt x="130" y="183"/>
                    <a:pt x="132" y="183"/>
                    <a:pt x="132" y="184"/>
                  </a:cubicBezTo>
                  <a:cubicBezTo>
                    <a:pt x="132" y="185"/>
                    <a:pt x="134" y="187"/>
                    <a:pt x="134" y="188"/>
                  </a:cubicBezTo>
                  <a:cubicBezTo>
                    <a:pt x="135" y="189"/>
                    <a:pt x="137" y="190"/>
                    <a:pt x="138" y="190"/>
                  </a:cubicBezTo>
                  <a:cubicBezTo>
                    <a:pt x="138" y="190"/>
                    <a:pt x="139" y="190"/>
                    <a:pt x="139" y="189"/>
                  </a:cubicBezTo>
                  <a:cubicBezTo>
                    <a:pt x="140" y="188"/>
                    <a:pt x="143" y="190"/>
                    <a:pt x="143" y="191"/>
                  </a:cubicBezTo>
                  <a:cubicBezTo>
                    <a:pt x="143" y="193"/>
                    <a:pt x="143" y="195"/>
                    <a:pt x="144" y="195"/>
                  </a:cubicBezTo>
                  <a:cubicBezTo>
                    <a:pt x="146" y="195"/>
                    <a:pt x="147" y="195"/>
                    <a:pt x="147" y="198"/>
                  </a:cubicBezTo>
                  <a:cubicBezTo>
                    <a:pt x="147" y="201"/>
                    <a:pt x="148" y="204"/>
                    <a:pt x="145" y="207"/>
                  </a:cubicBezTo>
                  <a:cubicBezTo>
                    <a:pt x="143" y="209"/>
                    <a:pt x="140" y="214"/>
                    <a:pt x="140" y="216"/>
                  </a:cubicBezTo>
                  <a:cubicBezTo>
                    <a:pt x="141" y="217"/>
                    <a:pt x="139" y="220"/>
                    <a:pt x="141" y="219"/>
                  </a:cubicBezTo>
                  <a:cubicBezTo>
                    <a:pt x="143" y="218"/>
                    <a:pt x="148" y="219"/>
                    <a:pt x="147" y="220"/>
                  </a:cubicBezTo>
                  <a:cubicBezTo>
                    <a:pt x="146" y="221"/>
                    <a:pt x="147" y="225"/>
                    <a:pt x="149" y="225"/>
                  </a:cubicBezTo>
                  <a:cubicBezTo>
                    <a:pt x="151" y="225"/>
                    <a:pt x="152" y="226"/>
                    <a:pt x="151" y="228"/>
                  </a:cubicBezTo>
                  <a:cubicBezTo>
                    <a:pt x="151" y="229"/>
                    <a:pt x="150" y="232"/>
                    <a:pt x="151" y="232"/>
                  </a:cubicBezTo>
                  <a:cubicBezTo>
                    <a:pt x="153" y="232"/>
                    <a:pt x="155" y="232"/>
                    <a:pt x="155" y="233"/>
                  </a:cubicBezTo>
                  <a:cubicBezTo>
                    <a:pt x="154" y="235"/>
                    <a:pt x="156" y="237"/>
                    <a:pt x="159" y="235"/>
                  </a:cubicBezTo>
                  <a:cubicBezTo>
                    <a:pt x="160" y="235"/>
                    <a:pt x="161" y="234"/>
                    <a:pt x="161" y="235"/>
                  </a:cubicBezTo>
                  <a:cubicBezTo>
                    <a:pt x="162" y="235"/>
                    <a:pt x="163" y="237"/>
                    <a:pt x="164" y="238"/>
                  </a:cubicBezTo>
                  <a:cubicBezTo>
                    <a:pt x="166" y="238"/>
                    <a:pt x="165" y="234"/>
                    <a:pt x="165" y="233"/>
                  </a:cubicBezTo>
                  <a:cubicBezTo>
                    <a:pt x="164" y="232"/>
                    <a:pt x="165" y="229"/>
                    <a:pt x="166" y="230"/>
                  </a:cubicBezTo>
                  <a:cubicBezTo>
                    <a:pt x="166" y="230"/>
                    <a:pt x="169" y="230"/>
                    <a:pt x="170" y="228"/>
                  </a:cubicBezTo>
                  <a:cubicBezTo>
                    <a:pt x="171" y="227"/>
                    <a:pt x="174" y="229"/>
                    <a:pt x="175" y="228"/>
                  </a:cubicBezTo>
                  <a:cubicBezTo>
                    <a:pt x="176" y="226"/>
                    <a:pt x="178" y="229"/>
                    <a:pt x="180" y="228"/>
                  </a:cubicBezTo>
                  <a:cubicBezTo>
                    <a:pt x="182" y="226"/>
                    <a:pt x="183" y="229"/>
                    <a:pt x="184" y="227"/>
                  </a:cubicBezTo>
                  <a:cubicBezTo>
                    <a:pt x="185" y="225"/>
                    <a:pt x="188" y="223"/>
                    <a:pt x="189" y="224"/>
                  </a:cubicBezTo>
                  <a:cubicBezTo>
                    <a:pt x="190" y="225"/>
                    <a:pt x="190" y="226"/>
                    <a:pt x="194" y="226"/>
                  </a:cubicBezTo>
                  <a:cubicBezTo>
                    <a:pt x="198" y="227"/>
                    <a:pt x="196" y="229"/>
                    <a:pt x="196" y="230"/>
                  </a:cubicBezTo>
                  <a:cubicBezTo>
                    <a:pt x="196" y="231"/>
                    <a:pt x="200" y="235"/>
                    <a:pt x="202" y="235"/>
                  </a:cubicBezTo>
                  <a:cubicBezTo>
                    <a:pt x="202" y="235"/>
                    <a:pt x="203" y="235"/>
                    <a:pt x="203" y="236"/>
                  </a:cubicBezTo>
                  <a:cubicBezTo>
                    <a:pt x="205" y="235"/>
                    <a:pt x="207" y="236"/>
                    <a:pt x="207" y="235"/>
                  </a:cubicBezTo>
                  <a:cubicBezTo>
                    <a:pt x="208" y="233"/>
                    <a:pt x="210" y="234"/>
                    <a:pt x="211" y="235"/>
                  </a:cubicBezTo>
                  <a:cubicBezTo>
                    <a:pt x="211" y="236"/>
                    <a:pt x="212" y="237"/>
                    <a:pt x="214" y="235"/>
                  </a:cubicBezTo>
                  <a:cubicBezTo>
                    <a:pt x="216" y="233"/>
                    <a:pt x="217" y="237"/>
                    <a:pt x="216" y="238"/>
                  </a:cubicBezTo>
                  <a:cubicBezTo>
                    <a:pt x="215" y="239"/>
                    <a:pt x="215" y="241"/>
                    <a:pt x="217" y="243"/>
                  </a:cubicBezTo>
                  <a:cubicBezTo>
                    <a:pt x="219" y="245"/>
                    <a:pt x="219" y="242"/>
                    <a:pt x="219" y="240"/>
                  </a:cubicBezTo>
                  <a:cubicBezTo>
                    <a:pt x="219" y="239"/>
                    <a:pt x="222" y="237"/>
                    <a:pt x="228" y="235"/>
                  </a:cubicBezTo>
                  <a:cubicBezTo>
                    <a:pt x="233" y="233"/>
                    <a:pt x="240" y="229"/>
                    <a:pt x="240" y="228"/>
                  </a:cubicBezTo>
                  <a:cubicBezTo>
                    <a:pt x="240" y="227"/>
                    <a:pt x="244" y="230"/>
                    <a:pt x="246" y="228"/>
                  </a:cubicBezTo>
                  <a:cubicBezTo>
                    <a:pt x="248" y="227"/>
                    <a:pt x="255" y="227"/>
                    <a:pt x="257" y="226"/>
                  </a:cubicBezTo>
                  <a:cubicBezTo>
                    <a:pt x="259" y="226"/>
                    <a:pt x="258" y="225"/>
                    <a:pt x="260" y="223"/>
                  </a:cubicBezTo>
                  <a:cubicBezTo>
                    <a:pt x="262" y="222"/>
                    <a:pt x="262" y="221"/>
                    <a:pt x="264" y="220"/>
                  </a:cubicBezTo>
                  <a:cubicBezTo>
                    <a:pt x="266" y="220"/>
                    <a:pt x="268" y="218"/>
                    <a:pt x="268" y="217"/>
                  </a:cubicBezTo>
                  <a:cubicBezTo>
                    <a:pt x="268" y="215"/>
                    <a:pt x="272" y="215"/>
                    <a:pt x="272" y="214"/>
                  </a:cubicBezTo>
                  <a:cubicBezTo>
                    <a:pt x="272" y="213"/>
                    <a:pt x="275" y="212"/>
                    <a:pt x="275" y="211"/>
                  </a:cubicBezTo>
                  <a:cubicBezTo>
                    <a:pt x="275" y="209"/>
                    <a:pt x="277" y="210"/>
                    <a:pt x="278" y="208"/>
                  </a:cubicBezTo>
                  <a:cubicBezTo>
                    <a:pt x="279" y="207"/>
                    <a:pt x="277" y="204"/>
                    <a:pt x="279" y="204"/>
                  </a:cubicBezTo>
                  <a:cubicBezTo>
                    <a:pt x="280" y="203"/>
                    <a:pt x="278" y="201"/>
                    <a:pt x="278" y="201"/>
                  </a:cubicBezTo>
                  <a:cubicBezTo>
                    <a:pt x="277" y="200"/>
                    <a:pt x="280" y="200"/>
                    <a:pt x="282" y="199"/>
                  </a:cubicBezTo>
                  <a:cubicBezTo>
                    <a:pt x="284" y="198"/>
                    <a:pt x="285" y="196"/>
                    <a:pt x="285" y="194"/>
                  </a:cubicBezTo>
                  <a:cubicBezTo>
                    <a:pt x="285" y="193"/>
                    <a:pt x="288" y="191"/>
                    <a:pt x="289" y="191"/>
                  </a:cubicBezTo>
                  <a:cubicBezTo>
                    <a:pt x="290" y="190"/>
                    <a:pt x="291" y="188"/>
                    <a:pt x="290" y="185"/>
                  </a:cubicBezTo>
                  <a:cubicBezTo>
                    <a:pt x="290" y="183"/>
                    <a:pt x="292" y="184"/>
                    <a:pt x="291" y="183"/>
                  </a:cubicBezTo>
                  <a:cubicBezTo>
                    <a:pt x="290" y="182"/>
                    <a:pt x="292" y="180"/>
                    <a:pt x="294" y="179"/>
                  </a:cubicBezTo>
                  <a:cubicBezTo>
                    <a:pt x="296" y="179"/>
                    <a:pt x="293" y="178"/>
                    <a:pt x="291" y="179"/>
                  </a:cubicBezTo>
                  <a:cubicBezTo>
                    <a:pt x="290" y="179"/>
                    <a:pt x="289" y="176"/>
                    <a:pt x="288" y="177"/>
                  </a:cubicBezTo>
                  <a:cubicBezTo>
                    <a:pt x="287" y="179"/>
                    <a:pt x="283" y="176"/>
                    <a:pt x="286" y="176"/>
                  </a:cubicBezTo>
                  <a:cubicBezTo>
                    <a:pt x="288" y="176"/>
                    <a:pt x="291" y="173"/>
                    <a:pt x="292" y="173"/>
                  </a:cubicBezTo>
                  <a:cubicBezTo>
                    <a:pt x="293" y="172"/>
                    <a:pt x="290" y="169"/>
                    <a:pt x="288" y="169"/>
                  </a:cubicBezTo>
                  <a:cubicBezTo>
                    <a:pt x="287" y="169"/>
                    <a:pt x="285" y="165"/>
                    <a:pt x="283" y="165"/>
                  </a:cubicBezTo>
                  <a:cubicBezTo>
                    <a:pt x="281" y="165"/>
                    <a:pt x="284" y="164"/>
                    <a:pt x="286" y="165"/>
                  </a:cubicBezTo>
                  <a:cubicBezTo>
                    <a:pt x="288" y="166"/>
                    <a:pt x="291" y="167"/>
                    <a:pt x="292" y="166"/>
                  </a:cubicBezTo>
                  <a:cubicBezTo>
                    <a:pt x="293" y="165"/>
                    <a:pt x="288" y="162"/>
                    <a:pt x="287" y="160"/>
                  </a:cubicBezTo>
                  <a:cubicBezTo>
                    <a:pt x="285" y="159"/>
                    <a:pt x="286" y="157"/>
                    <a:pt x="285" y="157"/>
                  </a:cubicBezTo>
                  <a:cubicBezTo>
                    <a:pt x="284" y="156"/>
                    <a:pt x="282" y="151"/>
                    <a:pt x="281" y="149"/>
                  </a:cubicBezTo>
                  <a:cubicBezTo>
                    <a:pt x="281" y="147"/>
                    <a:pt x="277" y="146"/>
                    <a:pt x="276" y="145"/>
                  </a:cubicBezTo>
                  <a:cubicBezTo>
                    <a:pt x="275" y="144"/>
                    <a:pt x="276" y="140"/>
                    <a:pt x="279" y="139"/>
                  </a:cubicBezTo>
                  <a:cubicBezTo>
                    <a:pt x="282" y="138"/>
                    <a:pt x="281" y="136"/>
                    <a:pt x="282" y="136"/>
                  </a:cubicBezTo>
                  <a:cubicBezTo>
                    <a:pt x="283" y="136"/>
                    <a:pt x="284" y="136"/>
                    <a:pt x="285" y="134"/>
                  </a:cubicBezTo>
                  <a:cubicBezTo>
                    <a:pt x="286" y="131"/>
                    <a:pt x="288" y="133"/>
                    <a:pt x="289" y="132"/>
                  </a:cubicBezTo>
                  <a:cubicBezTo>
                    <a:pt x="290" y="131"/>
                    <a:pt x="295" y="131"/>
                    <a:pt x="296" y="130"/>
                  </a:cubicBezTo>
                  <a:cubicBezTo>
                    <a:pt x="298" y="128"/>
                    <a:pt x="295" y="125"/>
                    <a:pt x="293" y="126"/>
                  </a:cubicBezTo>
                  <a:cubicBezTo>
                    <a:pt x="290" y="126"/>
                    <a:pt x="288" y="125"/>
                    <a:pt x="286" y="123"/>
                  </a:cubicBezTo>
                  <a:cubicBezTo>
                    <a:pt x="285" y="121"/>
                    <a:pt x="281" y="127"/>
                    <a:pt x="278" y="129"/>
                  </a:cubicBezTo>
                  <a:cubicBezTo>
                    <a:pt x="275" y="130"/>
                    <a:pt x="273" y="126"/>
                    <a:pt x="274" y="124"/>
                  </a:cubicBezTo>
                  <a:cubicBezTo>
                    <a:pt x="275" y="121"/>
                    <a:pt x="272" y="121"/>
                    <a:pt x="268" y="121"/>
                  </a:cubicBezTo>
                  <a:cubicBezTo>
                    <a:pt x="264" y="122"/>
                    <a:pt x="265" y="114"/>
                    <a:pt x="268" y="114"/>
                  </a:cubicBezTo>
                  <a:cubicBezTo>
                    <a:pt x="270" y="113"/>
                    <a:pt x="274" y="116"/>
                    <a:pt x="275" y="111"/>
                  </a:cubicBezTo>
                  <a:cubicBezTo>
                    <a:pt x="277" y="107"/>
                    <a:pt x="279" y="110"/>
                    <a:pt x="283" y="106"/>
                  </a:cubicBezTo>
                  <a:cubicBezTo>
                    <a:pt x="286" y="102"/>
                    <a:pt x="290" y="100"/>
                    <a:pt x="293" y="102"/>
                  </a:cubicBezTo>
                  <a:cubicBezTo>
                    <a:pt x="296" y="104"/>
                    <a:pt x="290" y="108"/>
                    <a:pt x="289" y="111"/>
                  </a:cubicBezTo>
                  <a:cubicBezTo>
                    <a:pt x="288" y="113"/>
                    <a:pt x="290" y="114"/>
                    <a:pt x="288" y="115"/>
                  </a:cubicBezTo>
                  <a:cubicBezTo>
                    <a:pt x="286" y="117"/>
                    <a:pt x="289" y="118"/>
                    <a:pt x="293" y="115"/>
                  </a:cubicBezTo>
                  <a:cubicBezTo>
                    <a:pt x="296" y="113"/>
                    <a:pt x="301" y="110"/>
                    <a:pt x="304" y="109"/>
                  </a:cubicBezTo>
                  <a:cubicBezTo>
                    <a:pt x="305" y="108"/>
                    <a:pt x="306" y="108"/>
                    <a:pt x="307" y="108"/>
                  </a:cubicBezTo>
                  <a:cubicBezTo>
                    <a:pt x="308" y="107"/>
                    <a:pt x="308" y="106"/>
                    <a:pt x="309" y="106"/>
                  </a:cubicBezTo>
                  <a:cubicBezTo>
                    <a:pt x="311" y="104"/>
                    <a:pt x="319" y="101"/>
                    <a:pt x="320" y="99"/>
                  </a:cubicBezTo>
                  <a:cubicBezTo>
                    <a:pt x="322" y="98"/>
                    <a:pt x="323" y="95"/>
                    <a:pt x="324" y="95"/>
                  </a:cubicBezTo>
                  <a:cubicBezTo>
                    <a:pt x="326" y="95"/>
                    <a:pt x="326" y="96"/>
                    <a:pt x="328" y="96"/>
                  </a:cubicBezTo>
                  <a:cubicBezTo>
                    <a:pt x="331" y="96"/>
                    <a:pt x="334" y="97"/>
                    <a:pt x="332" y="95"/>
                  </a:cubicBezTo>
                  <a:cubicBezTo>
                    <a:pt x="331" y="93"/>
                    <a:pt x="332" y="93"/>
                    <a:pt x="335" y="93"/>
                  </a:cubicBezTo>
                  <a:cubicBezTo>
                    <a:pt x="338" y="92"/>
                    <a:pt x="337" y="90"/>
                    <a:pt x="339" y="90"/>
                  </a:cubicBezTo>
                  <a:cubicBezTo>
                    <a:pt x="341" y="90"/>
                    <a:pt x="341" y="85"/>
                    <a:pt x="343" y="85"/>
                  </a:cubicBezTo>
                  <a:cubicBezTo>
                    <a:pt x="345" y="85"/>
                    <a:pt x="346" y="88"/>
                    <a:pt x="348" y="87"/>
                  </a:cubicBezTo>
                  <a:cubicBezTo>
                    <a:pt x="349" y="87"/>
                    <a:pt x="349" y="87"/>
                    <a:pt x="350" y="87"/>
                  </a:cubicBezTo>
                  <a:cubicBezTo>
                    <a:pt x="350" y="87"/>
                    <a:pt x="351" y="86"/>
                    <a:pt x="351" y="86"/>
                  </a:cubicBezTo>
                  <a:cubicBezTo>
                    <a:pt x="351" y="83"/>
                    <a:pt x="351" y="81"/>
                    <a:pt x="351" y="80"/>
                  </a:cubicBezTo>
                  <a:cubicBezTo>
                    <a:pt x="350" y="78"/>
                    <a:pt x="351" y="76"/>
                    <a:pt x="351" y="75"/>
                  </a:cubicBezTo>
                  <a:cubicBezTo>
                    <a:pt x="350" y="73"/>
                    <a:pt x="350" y="70"/>
                    <a:pt x="351" y="70"/>
                  </a:cubicBezTo>
                  <a:cubicBezTo>
                    <a:pt x="353" y="70"/>
                    <a:pt x="355" y="67"/>
                    <a:pt x="357" y="68"/>
                  </a:cubicBezTo>
                  <a:cubicBezTo>
                    <a:pt x="358" y="69"/>
                    <a:pt x="362" y="70"/>
                    <a:pt x="362" y="68"/>
                  </a:cubicBezTo>
                  <a:cubicBezTo>
                    <a:pt x="362" y="66"/>
                    <a:pt x="365" y="66"/>
                    <a:pt x="365" y="64"/>
                  </a:cubicBezTo>
                  <a:cubicBezTo>
                    <a:pt x="365" y="62"/>
                    <a:pt x="368" y="61"/>
                    <a:pt x="369" y="59"/>
                  </a:cubicBezTo>
                  <a:cubicBezTo>
                    <a:pt x="369" y="57"/>
                    <a:pt x="370" y="52"/>
                    <a:pt x="372" y="51"/>
                  </a:cubicBezTo>
                  <a:cubicBezTo>
                    <a:pt x="374" y="50"/>
                    <a:pt x="372" y="49"/>
                    <a:pt x="372" y="46"/>
                  </a:cubicBezTo>
                  <a:close/>
                  <a:moveTo>
                    <a:pt x="282" y="221"/>
                  </a:moveTo>
                  <a:cubicBezTo>
                    <a:pt x="280" y="228"/>
                    <a:pt x="284" y="232"/>
                    <a:pt x="285" y="231"/>
                  </a:cubicBezTo>
                  <a:cubicBezTo>
                    <a:pt x="287" y="230"/>
                    <a:pt x="294" y="214"/>
                    <a:pt x="293" y="212"/>
                  </a:cubicBezTo>
                  <a:cubicBezTo>
                    <a:pt x="291" y="210"/>
                    <a:pt x="284" y="213"/>
                    <a:pt x="282" y="221"/>
                  </a:cubicBezTo>
                  <a:close/>
                  <a:moveTo>
                    <a:pt x="216" y="246"/>
                  </a:moveTo>
                  <a:cubicBezTo>
                    <a:pt x="213" y="246"/>
                    <a:pt x="207" y="249"/>
                    <a:pt x="210" y="254"/>
                  </a:cubicBezTo>
                  <a:cubicBezTo>
                    <a:pt x="212" y="259"/>
                    <a:pt x="220" y="256"/>
                    <a:pt x="220" y="254"/>
                  </a:cubicBezTo>
                  <a:cubicBezTo>
                    <a:pt x="220" y="251"/>
                    <a:pt x="224" y="248"/>
                    <a:pt x="224" y="246"/>
                  </a:cubicBezTo>
                  <a:cubicBezTo>
                    <a:pt x="223" y="245"/>
                    <a:pt x="218" y="246"/>
                    <a:pt x="216" y="24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153"/>
            <p:cNvSpPr>
              <a:spLocks noEditPoints="1"/>
            </p:cNvSpPr>
            <p:nvPr/>
          </p:nvSpPr>
          <p:spPr bwMode="auto">
            <a:xfrm>
              <a:off x="4176282" y="3166277"/>
              <a:ext cx="499086" cy="490042"/>
            </a:xfrm>
            <a:custGeom>
              <a:avLst/>
              <a:gdLst>
                <a:gd name="T0" fmla="*/ 2147483646 w 257"/>
                <a:gd name="T1" fmla="*/ 1399524543 h 228"/>
                <a:gd name="T2" fmla="*/ 2147483646 w 257"/>
                <a:gd name="T3" fmla="*/ 1258157250 h 228"/>
                <a:gd name="T4" fmla="*/ 2147483646 w 257"/>
                <a:gd name="T5" fmla="*/ 1088519507 h 228"/>
                <a:gd name="T6" fmla="*/ 2147483646 w 257"/>
                <a:gd name="T7" fmla="*/ 975426424 h 228"/>
                <a:gd name="T8" fmla="*/ 2147483646 w 257"/>
                <a:gd name="T9" fmla="*/ 720966049 h 228"/>
                <a:gd name="T10" fmla="*/ 2147483646 w 257"/>
                <a:gd name="T11" fmla="*/ 424098118 h 228"/>
                <a:gd name="T12" fmla="*/ 2147483646 w 257"/>
                <a:gd name="T13" fmla="*/ 268597480 h 228"/>
                <a:gd name="T14" fmla="*/ 2147483646 w 257"/>
                <a:gd name="T15" fmla="*/ 84818872 h 228"/>
                <a:gd name="T16" fmla="*/ 2147483646 w 257"/>
                <a:gd name="T17" fmla="*/ 395823908 h 228"/>
                <a:gd name="T18" fmla="*/ 2147483646 w 257"/>
                <a:gd name="T19" fmla="*/ 593735862 h 228"/>
                <a:gd name="T20" fmla="*/ 2066601185 w 257"/>
                <a:gd name="T21" fmla="*/ 452372329 h 228"/>
                <a:gd name="T22" fmla="*/ 2024423431 w 257"/>
                <a:gd name="T23" fmla="*/ 268597480 h 228"/>
                <a:gd name="T24" fmla="*/ 2080657936 w 257"/>
                <a:gd name="T25" fmla="*/ 127230188 h 228"/>
                <a:gd name="T26" fmla="*/ 1954132175 w 257"/>
                <a:gd name="T27" fmla="*/ 155504398 h 228"/>
                <a:gd name="T28" fmla="*/ 1729194155 w 257"/>
                <a:gd name="T29" fmla="*/ 98955977 h 228"/>
                <a:gd name="T30" fmla="*/ 1518316636 w 257"/>
                <a:gd name="T31" fmla="*/ 254460375 h 228"/>
                <a:gd name="T32" fmla="*/ 1433968628 w 257"/>
                <a:gd name="T33" fmla="*/ 395823908 h 228"/>
                <a:gd name="T34" fmla="*/ 1307439117 w 257"/>
                <a:gd name="T35" fmla="*/ 339279247 h 228"/>
                <a:gd name="T36" fmla="*/ 1152796103 w 257"/>
                <a:gd name="T37" fmla="*/ 353416352 h 228"/>
                <a:gd name="T38" fmla="*/ 1026270342 w 257"/>
                <a:gd name="T39" fmla="*/ 424098118 h 228"/>
                <a:gd name="T40" fmla="*/ 955979085 w 257"/>
                <a:gd name="T41" fmla="*/ 579602516 h 228"/>
                <a:gd name="T42" fmla="*/ 829453324 w 257"/>
                <a:gd name="T43" fmla="*/ 593735862 h 228"/>
                <a:gd name="T44" fmla="*/ 548280799 w 257"/>
                <a:gd name="T45" fmla="*/ 862333342 h 228"/>
                <a:gd name="T46" fmla="*/ 267112024 w 257"/>
                <a:gd name="T47" fmla="*/ 947152214 h 228"/>
                <a:gd name="T48" fmla="*/ 98408509 w 257"/>
                <a:gd name="T49" fmla="*/ 1017837740 h 228"/>
                <a:gd name="T50" fmla="*/ 42174004 w 257"/>
                <a:gd name="T51" fmla="*/ 1328842776 h 228"/>
                <a:gd name="T52" fmla="*/ 70291256 w 257"/>
                <a:gd name="T53" fmla="*/ 1456069204 h 228"/>
                <a:gd name="T54" fmla="*/ 168703515 w 257"/>
                <a:gd name="T55" fmla="*/ 1781211345 h 228"/>
                <a:gd name="T56" fmla="*/ 182760266 w 257"/>
                <a:gd name="T57" fmla="*/ 2147483646 h 228"/>
                <a:gd name="T58" fmla="*/ 435811789 w 257"/>
                <a:gd name="T59" fmla="*/ 2147483646 h 228"/>
                <a:gd name="T60" fmla="*/ 815392823 w 257"/>
                <a:gd name="T61" fmla="*/ 2147483646 h 228"/>
                <a:gd name="T62" fmla="*/ 1223091109 w 257"/>
                <a:gd name="T63" fmla="*/ 2035671720 h 228"/>
                <a:gd name="T64" fmla="*/ 1715137403 w 257"/>
                <a:gd name="T65" fmla="*/ 2007397510 h 228"/>
                <a:gd name="T66" fmla="*/ 1869780417 w 257"/>
                <a:gd name="T67" fmla="*/ 2092220141 h 228"/>
                <a:gd name="T68" fmla="*/ 2038483932 w 257"/>
                <a:gd name="T69" fmla="*/ 2147483646 h 228"/>
                <a:gd name="T70" fmla="*/ 2147483646 w 257"/>
                <a:gd name="T71" fmla="*/ 2147483646 h 228"/>
                <a:gd name="T72" fmla="*/ 2147483646 w 257"/>
                <a:gd name="T73" fmla="*/ 2147483646 h 228"/>
                <a:gd name="T74" fmla="*/ 2147483646 w 257"/>
                <a:gd name="T75" fmla="*/ 2147483646 h 228"/>
                <a:gd name="T76" fmla="*/ 2147483646 w 257"/>
                <a:gd name="T77" fmla="*/ 2147483646 h 228"/>
                <a:gd name="T78" fmla="*/ 2147483646 w 257"/>
                <a:gd name="T79" fmla="*/ 2147483646 h 228"/>
                <a:gd name="T80" fmla="*/ 2147483646 w 257"/>
                <a:gd name="T81" fmla="*/ 2147483646 h 228"/>
                <a:gd name="T82" fmla="*/ 2147483646 w 257"/>
                <a:gd name="T83" fmla="*/ 2147483646 h 228"/>
                <a:gd name="T84" fmla="*/ 2147483646 w 257"/>
                <a:gd name="T85" fmla="*/ 2078083036 h 228"/>
                <a:gd name="T86" fmla="*/ 2147483646 w 257"/>
                <a:gd name="T87" fmla="*/ 1781211345 h 228"/>
                <a:gd name="T88" fmla="*/ 1630785646 w 257"/>
                <a:gd name="T89" fmla="*/ 84818872 h 228"/>
                <a:gd name="T90" fmla="*/ 2066601185 w 257"/>
                <a:gd name="T91" fmla="*/ 2147483646 h 228"/>
                <a:gd name="T92" fmla="*/ 2147483646 w 257"/>
                <a:gd name="T93" fmla="*/ 2147483646 h 228"/>
                <a:gd name="T94" fmla="*/ 2147483646 w 257"/>
                <a:gd name="T95" fmla="*/ 2147483646 h 228"/>
                <a:gd name="T96" fmla="*/ 2147483646 w 257"/>
                <a:gd name="T97" fmla="*/ 2147483646 h 228"/>
                <a:gd name="T98" fmla="*/ 2147483646 w 257"/>
                <a:gd name="T99" fmla="*/ 2147483646 h 2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57" h="228">
                  <a:moveTo>
                    <a:pt x="255" y="114"/>
                  </a:moveTo>
                  <a:cubicBezTo>
                    <a:pt x="256" y="113"/>
                    <a:pt x="254" y="109"/>
                    <a:pt x="253" y="110"/>
                  </a:cubicBezTo>
                  <a:cubicBezTo>
                    <a:pt x="252" y="110"/>
                    <a:pt x="252" y="103"/>
                    <a:pt x="253" y="99"/>
                  </a:cubicBezTo>
                  <a:cubicBezTo>
                    <a:pt x="254" y="96"/>
                    <a:pt x="253" y="96"/>
                    <a:pt x="251" y="98"/>
                  </a:cubicBezTo>
                  <a:cubicBezTo>
                    <a:pt x="250" y="100"/>
                    <a:pt x="248" y="95"/>
                    <a:pt x="247" y="93"/>
                  </a:cubicBezTo>
                  <a:cubicBezTo>
                    <a:pt x="247" y="92"/>
                    <a:pt x="245" y="88"/>
                    <a:pt x="242" y="89"/>
                  </a:cubicBezTo>
                  <a:cubicBezTo>
                    <a:pt x="240" y="89"/>
                    <a:pt x="242" y="85"/>
                    <a:pt x="239" y="86"/>
                  </a:cubicBezTo>
                  <a:cubicBezTo>
                    <a:pt x="237" y="86"/>
                    <a:pt x="237" y="83"/>
                    <a:pt x="237" y="79"/>
                  </a:cubicBezTo>
                  <a:cubicBezTo>
                    <a:pt x="238" y="76"/>
                    <a:pt x="236" y="79"/>
                    <a:pt x="235" y="77"/>
                  </a:cubicBezTo>
                  <a:cubicBezTo>
                    <a:pt x="234" y="76"/>
                    <a:pt x="233" y="77"/>
                    <a:pt x="231" y="77"/>
                  </a:cubicBezTo>
                  <a:cubicBezTo>
                    <a:pt x="230" y="78"/>
                    <a:pt x="229" y="75"/>
                    <a:pt x="230" y="73"/>
                  </a:cubicBezTo>
                  <a:cubicBezTo>
                    <a:pt x="230" y="72"/>
                    <a:pt x="229" y="70"/>
                    <a:pt x="227" y="69"/>
                  </a:cubicBezTo>
                  <a:cubicBezTo>
                    <a:pt x="225" y="67"/>
                    <a:pt x="225" y="66"/>
                    <a:pt x="225" y="64"/>
                  </a:cubicBezTo>
                  <a:cubicBezTo>
                    <a:pt x="225" y="62"/>
                    <a:pt x="213" y="56"/>
                    <a:pt x="211" y="56"/>
                  </a:cubicBezTo>
                  <a:cubicBezTo>
                    <a:pt x="208" y="55"/>
                    <a:pt x="210" y="52"/>
                    <a:pt x="209" y="51"/>
                  </a:cubicBezTo>
                  <a:cubicBezTo>
                    <a:pt x="208" y="50"/>
                    <a:pt x="208" y="47"/>
                    <a:pt x="208" y="44"/>
                  </a:cubicBezTo>
                  <a:cubicBezTo>
                    <a:pt x="208" y="41"/>
                    <a:pt x="204" y="40"/>
                    <a:pt x="204" y="37"/>
                  </a:cubicBezTo>
                  <a:cubicBezTo>
                    <a:pt x="204" y="35"/>
                    <a:pt x="203" y="32"/>
                    <a:pt x="203" y="30"/>
                  </a:cubicBezTo>
                  <a:cubicBezTo>
                    <a:pt x="203" y="27"/>
                    <a:pt x="199" y="26"/>
                    <a:pt x="199" y="25"/>
                  </a:cubicBezTo>
                  <a:cubicBezTo>
                    <a:pt x="199" y="23"/>
                    <a:pt x="197" y="24"/>
                    <a:pt x="194" y="25"/>
                  </a:cubicBezTo>
                  <a:cubicBezTo>
                    <a:pt x="192" y="25"/>
                    <a:pt x="192" y="22"/>
                    <a:pt x="192" y="19"/>
                  </a:cubicBezTo>
                  <a:cubicBezTo>
                    <a:pt x="193" y="15"/>
                    <a:pt x="191" y="10"/>
                    <a:pt x="189" y="9"/>
                  </a:cubicBezTo>
                  <a:cubicBezTo>
                    <a:pt x="187" y="7"/>
                    <a:pt x="187" y="2"/>
                    <a:pt x="186" y="1"/>
                  </a:cubicBezTo>
                  <a:cubicBezTo>
                    <a:pt x="185" y="0"/>
                    <a:pt x="182" y="4"/>
                    <a:pt x="182" y="6"/>
                  </a:cubicBezTo>
                  <a:cubicBezTo>
                    <a:pt x="182" y="7"/>
                    <a:pt x="182" y="9"/>
                    <a:pt x="181" y="11"/>
                  </a:cubicBezTo>
                  <a:cubicBezTo>
                    <a:pt x="180" y="12"/>
                    <a:pt x="182" y="16"/>
                    <a:pt x="180" y="17"/>
                  </a:cubicBezTo>
                  <a:cubicBezTo>
                    <a:pt x="178" y="19"/>
                    <a:pt x="180" y="25"/>
                    <a:pt x="179" y="28"/>
                  </a:cubicBezTo>
                  <a:cubicBezTo>
                    <a:pt x="179" y="32"/>
                    <a:pt x="179" y="36"/>
                    <a:pt x="177" y="38"/>
                  </a:cubicBezTo>
                  <a:cubicBezTo>
                    <a:pt x="176" y="40"/>
                    <a:pt x="176" y="44"/>
                    <a:pt x="172" y="45"/>
                  </a:cubicBezTo>
                  <a:cubicBezTo>
                    <a:pt x="169" y="47"/>
                    <a:pt x="164" y="44"/>
                    <a:pt x="165" y="42"/>
                  </a:cubicBezTo>
                  <a:cubicBezTo>
                    <a:pt x="165" y="40"/>
                    <a:pt x="161" y="39"/>
                    <a:pt x="159" y="40"/>
                  </a:cubicBezTo>
                  <a:cubicBezTo>
                    <a:pt x="157" y="40"/>
                    <a:pt x="156" y="37"/>
                    <a:pt x="153" y="35"/>
                  </a:cubicBezTo>
                  <a:cubicBezTo>
                    <a:pt x="150" y="32"/>
                    <a:pt x="148" y="35"/>
                    <a:pt x="147" y="32"/>
                  </a:cubicBezTo>
                  <a:cubicBezTo>
                    <a:pt x="146" y="30"/>
                    <a:pt x="145" y="29"/>
                    <a:pt x="143" y="28"/>
                  </a:cubicBezTo>
                  <a:cubicBezTo>
                    <a:pt x="140" y="26"/>
                    <a:pt x="141" y="26"/>
                    <a:pt x="143" y="25"/>
                  </a:cubicBezTo>
                  <a:cubicBezTo>
                    <a:pt x="145" y="23"/>
                    <a:pt x="145" y="21"/>
                    <a:pt x="144" y="19"/>
                  </a:cubicBezTo>
                  <a:cubicBezTo>
                    <a:pt x="143" y="18"/>
                    <a:pt x="145" y="18"/>
                    <a:pt x="148" y="17"/>
                  </a:cubicBezTo>
                  <a:cubicBezTo>
                    <a:pt x="150" y="15"/>
                    <a:pt x="148" y="13"/>
                    <a:pt x="150" y="12"/>
                  </a:cubicBezTo>
                  <a:cubicBezTo>
                    <a:pt x="152" y="12"/>
                    <a:pt x="151" y="10"/>
                    <a:pt x="148" y="9"/>
                  </a:cubicBezTo>
                  <a:cubicBezTo>
                    <a:pt x="146" y="9"/>
                    <a:pt x="147" y="12"/>
                    <a:pt x="146" y="12"/>
                  </a:cubicBezTo>
                  <a:cubicBezTo>
                    <a:pt x="145" y="12"/>
                    <a:pt x="144" y="8"/>
                    <a:pt x="144" y="9"/>
                  </a:cubicBezTo>
                  <a:cubicBezTo>
                    <a:pt x="143" y="9"/>
                    <a:pt x="140" y="12"/>
                    <a:pt x="139" y="11"/>
                  </a:cubicBezTo>
                  <a:cubicBezTo>
                    <a:pt x="138" y="9"/>
                    <a:pt x="130" y="7"/>
                    <a:pt x="127" y="7"/>
                  </a:cubicBezTo>
                  <a:cubicBezTo>
                    <a:pt x="124" y="6"/>
                    <a:pt x="123" y="2"/>
                    <a:pt x="121" y="3"/>
                  </a:cubicBezTo>
                  <a:cubicBezTo>
                    <a:pt x="119" y="4"/>
                    <a:pt x="121" y="5"/>
                    <a:pt x="123" y="7"/>
                  </a:cubicBezTo>
                  <a:cubicBezTo>
                    <a:pt x="125" y="10"/>
                    <a:pt x="116" y="11"/>
                    <a:pt x="114" y="10"/>
                  </a:cubicBezTo>
                  <a:cubicBezTo>
                    <a:pt x="111" y="9"/>
                    <a:pt x="114" y="12"/>
                    <a:pt x="112" y="12"/>
                  </a:cubicBezTo>
                  <a:cubicBezTo>
                    <a:pt x="110" y="12"/>
                    <a:pt x="109" y="16"/>
                    <a:pt x="108" y="18"/>
                  </a:cubicBezTo>
                  <a:cubicBezTo>
                    <a:pt x="106" y="20"/>
                    <a:pt x="107" y="21"/>
                    <a:pt x="105" y="22"/>
                  </a:cubicBezTo>
                  <a:cubicBezTo>
                    <a:pt x="103" y="23"/>
                    <a:pt x="103" y="25"/>
                    <a:pt x="105" y="28"/>
                  </a:cubicBezTo>
                  <a:cubicBezTo>
                    <a:pt x="108" y="30"/>
                    <a:pt x="104" y="30"/>
                    <a:pt x="102" y="28"/>
                  </a:cubicBezTo>
                  <a:cubicBezTo>
                    <a:pt x="100" y="26"/>
                    <a:pt x="98" y="26"/>
                    <a:pt x="98" y="28"/>
                  </a:cubicBezTo>
                  <a:cubicBezTo>
                    <a:pt x="98" y="31"/>
                    <a:pt x="96" y="30"/>
                    <a:pt x="96" y="27"/>
                  </a:cubicBezTo>
                  <a:cubicBezTo>
                    <a:pt x="96" y="24"/>
                    <a:pt x="93" y="26"/>
                    <a:pt x="93" y="24"/>
                  </a:cubicBezTo>
                  <a:cubicBezTo>
                    <a:pt x="92" y="23"/>
                    <a:pt x="89" y="20"/>
                    <a:pt x="87" y="20"/>
                  </a:cubicBezTo>
                  <a:cubicBezTo>
                    <a:pt x="86" y="20"/>
                    <a:pt x="86" y="22"/>
                    <a:pt x="84" y="22"/>
                  </a:cubicBezTo>
                  <a:cubicBezTo>
                    <a:pt x="82" y="22"/>
                    <a:pt x="82" y="23"/>
                    <a:pt x="82" y="25"/>
                  </a:cubicBezTo>
                  <a:cubicBezTo>
                    <a:pt x="82" y="27"/>
                    <a:pt x="79" y="25"/>
                    <a:pt x="77" y="25"/>
                  </a:cubicBezTo>
                  <a:cubicBezTo>
                    <a:pt x="75" y="26"/>
                    <a:pt x="77" y="28"/>
                    <a:pt x="76" y="28"/>
                  </a:cubicBezTo>
                  <a:cubicBezTo>
                    <a:pt x="75" y="28"/>
                    <a:pt x="75" y="30"/>
                    <a:pt x="73" y="30"/>
                  </a:cubicBezTo>
                  <a:cubicBezTo>
                    <a:pt x="71" y="30"/>
                    <a:pt x="71" y="34"/>
                    <a:pt x="72" y="36"/>
                  </a:cubicBezTo>
                  <a:cubicBezTo>
                    <a:pt x="72" y="38"/>
                    <a:pt x="69" y="35"/>
                    <a:pt x="67" y="36"/>
                  </a:cubicBezTo>
                  <a:cubicBezTo>
                    <a:pt x="65" y="36"/>
                    <a:pt x="68" y="38"/>
                    <a:pt x="68" y="41"/>
                  </a:cubicBezTo>
                  <a:cubicBezTo>
                    <a:pt x="69" y="43"/>
                    <a:pt x="67" y="43"/>
                    <a:pt x="66" y="44"/>
                  </a:cubicBezTo>
                  <a:cubicBezTo>
                    <a:pt x="65" y="45"/>
                    <a:pt x="64" y="41"/>
                    <a:pt x="64" y="39"/>
                  </a:cubicBezTo>
                  <a:cubicBezTo>
                    <a:pt x="64" y="37"/>
                    <a:pt x="61" y="39"/>
                    <a:pt x="59" y="42"/>
                  </a:cubicBezTo>
                  <a:cubicBezTo>
                    <a:pt x="56" y="44"/>
                    <a:pt x="60" y="48"/>
                    <a:pt x="59" y="49"/>
                  </a:cubicBezTo>
                  <a:cubicBezTo>
                    <a:pt x="58" y="50"/>
                    <a:pt x="53" y="54"/>
                    <a:pt x="50" y="58"/>
                  </a:cubicBezTo>
                  <a:cubicBezTo>
                    <a:pt x="47" y="61"/>
                    <a:pt x="41" y="59"/>
                    <a:pt x="39" y="61"/>
                  </a:cubicBezTo>
                  <a:cubicBezTo>
                    <a:pt x="37" y="62"/>
                    <a:pt x="35" y="61"/>
                    <a:pt x="33" y="63"/>
                  </a:cubicBezTo>
                  <a:cubicBezTo>
                    <a:pt x="31" y="64"/>
                    <a:pt x="27" y="67"/>
                    <a:pt x="27" y="65"/>
                  </a:cubicBezTo>
                  <a:cubicBezTo>
                    <a:pt x="26" y="64"/>
                    <a:pt x="21" y="65"/>
                    <a:pt x="19" y="67"/>
                  </a:cubicBezTo>
                  <a:cubicBezTo>
                    <a:pt x="17" y="69"/>
                    <a:pt x="14" y="71"/>
                    <a:pt x="11" y="71"/>
                  </a:cubicBezTo>
                  <a:cubicBezTo>
                    <a:pt x="9" y="72"/>
                    <a:pt x="9" y="75"/>
                    <a:pt x="8" y="76"/>
                  </a:cubicBezTo>
                  <a:cubicBezTo>
                    <a:pt x="7" y="77"/>
                    <a:pt x="7" y="73"/>
                    <a:pt x="7" y="72"/>
                  </a:cubicBezTo>
                  <a:cubicBezTo>
                    <a:pt x="7" y="71"/>
                    <a:pt x="5" y="74"/>
                    <a:pt x="4" y="77"/>
                  </a:cubicBezTo>
                  <a:cubicBezTo>
                    <a:pt x="3" y="80"/>
                    <a:pt x="7" y="81"/>
                    <a:pt x="5" y="84"/>
                  </a:cubicBezTo>
                  <a:cubicBezTo>
                    <a:pt x="2" y="87"/>
                    <a:pt x="1" y="90"/>
                    <a:pt x="3" y="94"/>
                  </a:cubicBezTo>
                  <a:cubicBezTo>
                    <a:pt x="6" y="98"/>
                    <a:pt x="8" y="100"/>
                    <a:pt x="7" y="102"/>
                  </a:cubicBezTo>
                  <a:cubicBezTo>
                    <a:pt x="6" y="104"/>
                    <a:pt x="4" y="98"/>
                    <a:pt x="3" y="99"/>
                  </a:cubicBezTo>
                  <a:cubicBezTo>
                    <a:pt x="3" y="100"/>
                    <a:pt x="6" y="102"/>
                    <a:pt x="5" y="103"/>
                  </a:cubicBezTo>
                  <a:cubicBezTo>
                    <a:pt x="4" y="104"/>
                    <a:pt x="1" y="99"/>
                    <a:pt x="1" y="100"/>
                  </a:cubicBezTo>
                  <a:cubicBezTo>
                    <a:pt x="0" y="101"/>
                    <a:pt x="7" y="111"/>
                    <a:pt x="7" y="114"/>
                  </a:cubicBezTo>
                  <a:cubicBezTo>
                    <a:pt x="7" y="117"/>
                    <a:pt x="13" y="121"/>
                    <a:pt x="12" y="126"/>
                  </a:cubicBezTo>
                  <a:cubicBezTo>
                    <a:pt x="12" y="131"/>
                    <a:pt x="17" y="139"/>
                    <a:pt x="18" y="140"/>
                  </a:cubicBezTo>
                  <a:cubicBezTo>
                    <a:pt x="19" y="141"/>
                    <a:pt x="16" y="145"/>
                    <a:pt x="16" y="148"/>
                  </a:cubicBezTo>
                  <a:cubicBezTo>
                    <a:pt x="17" y="152"/>
                    <a:pt x="15" y="153"/>
                    <a:pt x="13" y="153"/>
                  </a:cubicBezTo>
                  <a:cubicBezTo>
                    <a:pt x="11" y="153"/>
                    <a:pt x="12" y="157"/>
                    <a:pt x="15" y="158"/>
                  </a:cubicBezTo>
                  <a:cubicBezTo>
                    <a:pt x="17" y="158"/>
                    <a:pt x="16" y="160"/>
                    <a:pt x="19" y="162"/>
                  </a:cubicBezTo>
                  <a:cubicBezTo>
                    <a:pt x="22" y="164"/>
                    <a:pt x="29" y="163"/>
                    <a:pt x="31" y="163"/>
                  </a:cubicBezTo>
                  <a:cubicBezTo>
                    <a:pt x="34" y="163"/>
                    <a:pt x="34" y="159"/>
                    <a:pt x="37" y="159"/>
                  </a:cubicBezTo>
                  <a:cubicBezTo>
                    <a:pt x="41" y="159"/>
                    <a:pt x="40" y="158"/>
                    <a:pt x="42" y="156"/>
                  </a:cubicBezTo>
                  <a:cubicBezTo>
                    <a:pt x="43" y="154"/>
                    <a:pt x="51" y="155"/>
                    <a:pt x="58" y="155"/>
                  </a:cubicBezTo>
                  <a:cubicBezTo>
                    <a:pt x="65" y="155"/>
                    <a:pt x="68" y="153"/>
                    <a:pt x="70" y="150"/>
                  </a:cubicBezTo>
                  <a:cubicBezTo>
                    <a:pt x="70" y="148"/>
                    <a:pt x="76" y="147"/>
                    <a:pt x="78" y="146"/>
                  </a:cubicBezTo>
                  <a:cubicBezTo>
                    <a:pt x="80" y="144"/>
                    <a:pt x="82" y="143"/>
                    <a:pt x="87" y="144"/>
                  </a:cubicBezTo>
                  <a:cubicBezTo>
                    <a:pt x="92" y="144"/>
                    <a:pt x="97" y="141"/>
                    <a:pt x="101" y="140"/>
                  </a:cubicBezTo>
                  <a:cubicBezTo>
                    <a:pt x="104" y="138"/>
                    <a:pt x="111" y="139"/>
                    <a:pt x="114" y="138"/>
                  </a:cubicBezTo>
                  <a:cubicBezTo>
                    <a:pt x="117" y="137"/>
                    <a:pt x="118" y="142"/>
                    <a:pt x="122" y="142"/>
                  </a:cubicBezTo>
                  <a:cubicBezTo>
                    <a:pt x="125" y="141"/>
                    <a:pt x="127" y="143"/>
                    <a:pt x="129" y="143"/>
                  </a:cubicBezTo>
                  <a:cubicBezTo>
                    <a:pt x="131" y="143"/>
                    <a:pt x="131" y="144"/>
                    <a:pt x="133" y="145"/>
                  </a:cubicBezTo>
                  <a:cubicBezTo>
                    <a:pt x="134" y="145"/>
                    <a:pt x="134" y="147"/>
                    <a:pt x="133" y="148"/>
                  </a:cubicBezTo>
                  <a:cubicBezTo>
                    <a:pt x="132" y="150"/>
                    <a:pt x="136" y="150"/>
                    <a:pt x="139" y="154"/>
                  </a:cubicBezTo>
                  <a:cubicBezTo>
                    <a:pt x="141" y="157"/>
                    <a:pt x="139" y="158"/>
                    <a:pt x="140" y="161"/>
                  </a:cubicBezTo>
                  <a:cubicBezTo>
                    <a:pt x="141" y="163"/>
                    <a:pt x="142" y="163"/>
                    <a:pt x="145" y="159"/>
                  </a:cubicBezTo>
                  <a:cubicBezTo>
                    <a:pt x="148" y="155"/>
                    <a:pt x="151" y="157"/>
                    <a:pt x="151" y="154"/>
                  </a:cubicBezTo>
                  <a:cubicBezTo>
                    <a:pt x="152" y="151"/>
                    <a:pt x="155" y="147"/>
                    <a:pt x="157" y="149"/>
                  </a:cubicBezTo>
                  <a:cubicBezTo>
                    <a:pt x="159" y="150"/>
                    <a:pt x="155" y="151"/>
                    <a:pt x="154" y="157"/>
                  </a:cubicBezTo>
                  <a:cubicBezTo>
                    <a:pt x="153" y="164"/>
                    <a:pt x="151" y="160"/>
                    <a:pt x="150" y="162"/>
                  </a:cubicBezTo>
                  <a:cubicBezTo>
                    <a:pt x="150" y="164"/>
                    <a:pt x="156" y="165"/>
                    <a:pt x="156" y="162"/>
                  </a:cubicBezTo>
                  <a:cubicBezTo>
                    <a:pt x="156" y="158"/>
                    <a:pt x="157" y="157"/>
                    <a:pt x="159" y="160"/>
                  </a:cubicBezTo>
                  <a:cubicBezTo>
                    <a:pt x="162" y="163"/>
                    <a:pt x="158" y="165"/>
                    <a:pt x="159" y="167"/>
                  </a:cubicBezTo>
                  <a:cubicBezTo>
                    <a:pt x="159" y="168"/>
                    <a:pt x="162" y="166"/>
                    <a:pt x="163" y="167"/>
                  </a:cubicBezTo>
                  <a:cubicBezTo>
                    <a:pt x="166" y="167"/>
                    <a:pt x="169" y="172"/>
                    <a:pt x="168" y="175"/>
                  </a:cubicBezTo>
                  <a:cubicBezTo>
                    <a:pt x="168" y="178"/>
                    <a:pt x="167" y="181"/>
                    <a:pt x="172" y="183"/>
                  </a:cubicBezTo>
                  <a:cubicBezTo>
                    <a:pt x="176" y="185"/>
                    <a:pt x="175" y="186"/>
                    <a:pt x="178" y="186"/>
                  </a:cubicBezTo>
                  <a:cubicBezTo>
                    <a:pt x="181" y="186"/>
                    <a:pt x="189" y="189"/>
                    <a:pt x="191" y="190"/>
                  </a:cubicBezTo>
                  <a:cubicBezTo>
                    <a:pt x="193" y="192"/>
                    <a:pt x="198" y="189"/>
                    <a:pt x="198" y="186"/>
                  </a:cubicBezTo>
                  <a:cubicBezTo>
                    <a:pt x="199" y="182"/>
                    <a:pt x="203" y="186"/>
                    <a:pt x="201" y="187"/>
                  </a:cubicBezTo>
                  <a:cubicBezTo>
                    <a:pt x="199" y="188"/>
                    <a:pt x="202" y="190"/>
                    <a:pt x="202" y="189"/>
                  </a:cubicBezTo>
                  <a:cubicBezTo>
                    <a:pt x="202" y="187"/>
                    <a:pt x="203" y="185"/>
                    <a:pt x="204" y="187"/>
                  </a:cubicBezTo>
                  <a:cubicBezTo>
                    <a:pt x="205" y="189"/>
                    <a:pt x="207" y="189"/>
                    <a:pt x="208" y="191"/>
                  </a:cubicBezTo>
                  <a:cubicBezTo>
                    <a:pt x="209" y="193"/>
                    <a:pt x="210" y="194"/>
                    <a:pt x="210" y="193"/>
                  </a:cubicBezTo>
                  <a:cubicBezTo>
                    <a:pt x="210" y="191"/>
                    <a:pt x="211" y="190"/>
                    <a:pt x="213" y="189"/>
                  </a:cubicBezTo>
                  <a:cubicBezTo>
                    <a:pt x="215" y="188"/>
                    <a:pt x="216" y="187"/>
                    <a:pt x="219" y="185"/>
                  </a:cubicBezTo>
                  <a:cubicBezTo>
                    <a:pt x="221" y="183"/>
                    <a:pt x="231" y="183"/>
                    <a:pt x="232" y="183"/>
                  </a:cubicBezTo>
                  <a:cubicBezTo>
                    <a:pt x="233" y="183"/>
                    <a:pt x="233" y="174"/>
                    <a:pt x="234" y="170"/>
                  </a:cubicBezTo>
                  <a:cubicBezTo>
                    <a:pt x="234" y="166"/>
                    <a:pt x="238" y="165"/>
                    <a:pt x="239" y="160"/>
                  </a:cubicBezTo>
                  <a:cubicBezTo>
                    <a:pt x="239" y="156"/>
                    <a:pt x="244" y="147"/>
                    <a:pt x="245" y="147"/>
                  </a:cubicBezTo>
                  <a:cubicBezTo>
                    <a:pt x="246" y="147"/>
                    <a:pt x="249" y="145"/>
                    <a:pt x="249" y="143"/>
                  </a:cubicBezTo>
                  <a:cubicBezTo>
                    <a:pt x="249" y="140"/>
                    <a:pt x="252" y="137"/>
                    <a:pt x="252" y="134"/>
                  </a:cubicBezTo>
                  <a:cubicBezTo>
                    <a:pt x="252" y="131"/>
                    <a:pt x="254" y="127"/>
                    <a:pt x="254" y="126"/>
                  </a:cubicBezTo>
                  <a:cubicBezTo>
                    <a:pt x="254" y="125"/>
                    <a:pt x="252" y="122"/>
                    <a:pt x="254" y="120"/>
                  </a:cubicBezTo>
                  <a:cubicBezTo>
                    <a:pt x="257" y="118"/>
                    <a:pt x="254" y="115"/>
                    <a:pt x="255" y="114"/>
                  </a:cubicBezTo>
                  <a:close/>
                  <a:moveTo>
                    <a:pt x="116" y="6"/>
                  </a:moveTo>
                  <a:cubicBezTo>
                    <a:pt x="116" y="4"/>
                    <a:pt x="106" y="6"/>
                    <a:pt x="108" y="8"/>
                  </a:cubicBezTo>
                  <a:cubicBezTo>
                    <a:pt x="110" y="9"/>
                    <a:pt x="117" y="8"/>
                    <a:pt x="116" y="6"/>
                  </a:cubicBezTo>
                  <a:close/>
                  <a:moveTo>
                    <a:pt x="147" y="170"/>
                  </a:moveTo>
                  <a:cubicBezTo>
                    <a:pt x="149" y="171"/>
                    <a:pt x="154" y="171"/>
                    <a:pt x="155" y="169"/>
                  </a:cubicBezTo>
                  <a:cubicBezTo>
                    <a:pt x="156" y="167"/>
                    <a:pt x="146" y="168"/>
                    <a:pt x="147" y="170"/>
                  </a:cubicBezTo>
                  <a:close/>
                  <a:moveTo>
                    <a:pt x="210" y="208"/>
                  </a:moveTo>
                  <a:cubicBezTo>
                    <a:pt x="206" y="209"/>
                    <a:pt x="200" y="205"/>
                    <a:pt x="199" y="205"/>
                  </a:cubicBezTo>
                  <a:cubicBezTo>
                    <a:pt x="198" y="206"/>
                    <a:pt x="204" y="215"/>
                    <a:pt x="202" y="218"/>
                  </a:cubicBezTo>
                  <a:cubicBezTo>
                    <a:pt x="200" y="220"/>
                    <a:pt x="208" y="227"/>
                    <a:pt x="210" y="227"/>
                  </a:cubicBezTo>
                  <a:cubicBezTo>
                    <a:pt x="213" y="228"/>
                    <a:pt x="212" y="225"/>
                    <a:pt x="214" y="225"/>
                  </a:cubicBezTo>
                  <a:cubicBezTo>
                    <a:pt x="216" y="225"/>
                    <a:pt x="215" y="223"/>
                    <a:pt x="215" y="222"/>
                  </a:cubicBezTo>
                  <a:cubicBezTo>
                    <a:pt x="215" y="220"/>
                    <a:pt x="217" y="223"/>
                    <a:pt x="219" y="222"/>
                  </a:cubicBezTo>
                  <a:cubicBezTo>
                    <a:pt x="220" y="221"/>
                    <a:pt x="218" y="215"/>
                    <a:pt x="221" y="215"/>
                  </a:cubicBezTo>
                  <a:cubicBezTo>
                    <a:pt x="223" y="215"/>
                    <a:pt x="221" y="208"/>
                    <a:pt x="220" y="206"/>
                  </a:cubicBezTo>
                  <a:cubicBezTo>
                    <a:pt x="220" y="204"/>
                    <a:pt x="214" y="208"/>
                    <a:pt x="210" y="20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>
              <a:off x="2964270" y="3251154"/>
              <a:ext cx="155785" cy="170460"/>
            </a:xfrm>
            <a:custGeom>
              <a:avLst/>
              <a:gdLst>
                <a:gd name="T0" fmla="*/ 30 w 80"/>
                <a:gd name="T1" fmla="*/ 75 h 79"/>
                <a:gd name="T2" fmla="*/ 33 w 80"/>
                <a:gd name="T3" fmla="*/ 74 h 79"/>
                <a:gd name="T4" fmla="*/ 37 w 80"/>
                <a:gd name="T5" fmla="*/ 78 h 79"/>
                <a:gd name="T6" fmla="*/ 45 w 80"/>
                <a:gd name="T7" fmla="*/ 78 h 79"/>
                <a:gd name="T8" fmla="*/ 49 w 80"/>
                <a:gd name="T9" fmla="*/ 74 h 79"/>
                <a:gd name="T10" fmla="*/ 49 w 80"/>
                <a:gd name="T11" fmla="*/ 33 h 79"/>
                <a:gd name="T12" fmla="*/ 55 w 80"/>
                <a:gd name="T13" fmla="*/ 30 h 79"/>
                <a:gd name="T14" fmla="*/ 55 w 80"/>
                <a:gd name="T15" fmla="*/ 9 h 79"/>
                <a:gd name="T16" fmla="*/ 61 w 80"/>
                <a:gd name="T17" fmla="*/ 8 h 79"/>
                <a:gd name="T18" fmla="*/ 68 w 80"/>
                <a:gd name="T19" fmla="*/ 6 h 79"/>
                <a:gd name="T20" fmla="*/ 71 w 80"/>
                <a:gd name="T21" fmla="*/ 9 h 79"/>
                <a:gd name="T22" fmla="*/ 75 w 80"/>
                <a:gd name="T23" fmla="*/ 6 h 79"/>
                <a:gd name="T24" fmla="*/ 80 w 80"/>
                <a:gd name="T25" fmla="*/ 5 h 79"/>
                <a:gd name="T26" fmla="*/ 79 w 80"/>
                <a:gd name="T27" fmla="*/ 4 h 79"/>
                <a:gd name="T28" fmla="*/ 66 w 80"/>
                <a:gd name="T29" fmla="*/ 4 h 79"/>
                <a:gd name="T30" fmla="*/ 56 w 80"/>
                <a:gd name="T31" fmla="*/ 5 h 79"/>
                <a:gd name="T32" fmla="*/ 43 w 80"/>
                <a:gd name="T33" fmla="*/ 5 h 79"/>
                <a:gd name="T34" fmla="*/ 41 w 80"/>
                <a:gd name="T35" fmla="*/ 3 h 79"/>
                <a:gd name="T36" fmla="*/ 19 w 80"/>
                <a:gd name="T37" fmla="*/ 3 h 79"/>
                <a:gd name="T38" fmla="*/ 13 w 80"/>
                <a:gd name="T39" fmla="*/ 1 h 79"/>
                <a:gd name="T40" fmla="*/ 7 w 80"/>
                <a:gd name="T41" fmla="*/ 1 h 79"/>
                <a:gd name="T42" fmla="*/ 5 w 80"/>
                <a:gd name="T43" fmla="*/ 0 h 79"/>
                <a:gd name="T44" fmla="*/ 3 w 80"/>
                <a:gd name="T45" fmla="*/ 1 h 79"/>
                <a:gd name="T46" fmla="*/ 1 w 80"/>
                <a:gd name="T47" fmla="*/ 2 h 79"/>
                <a:gd name="T48" fmla="*/ 4 w 80"/>
                <a:gd name="T49" fmla="*/ 10 h 79"/>
                <a:gd name="T50" fmla="*/ 10 w 80"/>
                <a:gd name="T51" fmla="*/ 23 h 79"/>
                <a:gd name="T52" fmla="*/ 17 w 80"/>
                <a:gd name="T53" fmla="*/ 36 h 79"/>
                <a:gd name="T54" fmla="*/ 17 w 80"/>
                <a:gd name="T55" fmla="*/ 46 h 79"/>
                <a:gd name="T56" fmla="*/ 19 w 80"/>
                <a:gd name="T57" fmla="*/ 56 h 79"/>
                <a:gd name="T58" fmla="*/ 23 w 80"/>
                <a:gd name="T59" fmla="*/ 71 h 79"/>
                <a:gd name="T60" fmla="*/ 27 w 80"/>
                <a:gd name="T61" fmla="*/ 76 h 79"/>
                <a:gd name="T62" fmla="*/ 30 w 80"/>
                <a:gd name="T63" fmla="*/ 7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9">
                  <a:moveTo>
                    <a:pt x="30" y="75"/>
                  </a:moveTo>
                  <a:cubicBezTo>
                    <a:pt x="30" y="74"/>
                    <a:pt x="32" y="72"/>
                    <a:pt x="33" y="74"/>
                  </a:cubicBezTo>
                  <a:cubicBezTo>
                    <a:pt x="35" y="75"/>
                    <a:pt x="34" y="78"/>
                    <a:pt x="37" y="78"/>
                  </a:cubicBezTo>
                  <a:cubicBezTo>
                    <a:pt x="39" y="78"/>
                    <a:pt x="44" y="79"/>
                    <a:pt x="45" y="78"/>
                  </a:cubicBezTo>
                  <a:cubicBezTo>
                    <a:pt x="45" y="77"/>
                    <a:pt x="49" y="76"/>
                    <a:pt x="49" y="74"/>
                  </a:cubicBezTo>
                  <a:cubicBezTo>
                    <a:pt x="49" y="72"/>
                    <a:pt x="49" y="34"/>
                    <a:pt x="49" y="33"/>
                  </a:cubicBezTo>
                  <a:cubicBezTo>
                    <a:pt x="49" y="31"/>
                    <a:pt x="55" y="33"/>
                    <a:pt x="55" y="30"/>
                  </a:cubicBezTo>
                  <a:cubicBezTo>
                    <a:pt x="55" y="28"/>
                    <a:pt x="55" y="9"/>
                    <a:pt x="55" y="9"/>
                  </a:cubicBezTo>
                  <a:cubicBezTo>
                    <a:pt x="55" y="9"/>
                    <a:pt x="59" y="9"/>
                    <a:pt x="61" y="8"/>
                  </a:cubicBezTo>
                  <a:cubicBezTo>
                    <a:pt x="62" y="8"/>
                    <a:pt x="67" y="5"/>
                    <a:pt x="68" y="6"/>
                  </a:cubicBezTo>
                  <a:cubicBezTo>
                    <a:pt x="69" y="7"/>
                    <a:pt x="70" y="9"/>
                    <a:pt x="71" y="9"/>
                  </a:cubicBezTo>
                  <a:cubicBezTo>
                    <a:pt x="72" y="8"/>
                    <a:pt x="74" y="6"/>
                    <a:pt x="75" y="6"/>
                  </a:cubicBezTo>
                  <a:cubicBezTo>
                    <a:pt x="76" y="6"/>
                    <a:pt x="78" y="5"/>
                    <a:pt x="80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2"/>
                    <a:pt x="68" y="4"/>
                    <a:pt x="66" y="4"/>
                  </a:cubicBezTo>
                  <a:cubicBezTo>
                    <a:pt x="64" y="5"/>
                    <a:pt x="58" y="6"/>
                    <a:pt x="56" y="5"/>
                  </a:cubicBezTo>
                  <a:cubicBezTo>
                    <a:pt x="55" y="4"/>
                    <a:pt x="43" y="5"/>
                    <a:pt x="43" y="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21" y="3"/>
                    <a:pt x="19" y="3"/>
                  </a:cubicBezTo>
                  <a:cubicBezTo>
                    <a:pt x="17" y="3"/>
                    <a:pt x="15" y="3"/>
                    <a:pt x="13" y="1"/>
                  </a:cubicBezTo>
                  <a:cubicBezTo>
                    <a:pt x="12" y="0"/>
                    <a:pt x="10" y="0"/>
                    <a:pt x="7" y="1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2" y="7"/>
                    <a:pt x="4" y="10"/>
                  </a:cubicBezTo>
                  <a:cubicBezTo>
                    <a:pt x="6" y="13"/>
                    <a:pt x="9" y="18"/>
                    <a:pt x="10" y="23"/>
                  </a:cubicBezTo>
                  <a:cubicBezTo>
                    <a:pt x="12" y="27"/>
                    <a:pt x="15" y="32"/>
                    <a:pt x="17" y="36"/>
                  </a:cubicBezTo>
                  <a:cubicBezTo>
                    <a:pt x="18" y="39"/>
                    <a:pt x="16" y="44"/>
                    <a:pt x="17" y="46"/>
                  </a:cubicBezTo>
                  <a:cubicBezTo>
                    <a:pt x="18" y="48"/>
                    <a:pt x="18" y="52"/>
                    <a:pt x="19" y="56"/>
                  </a:cubicBezTo>
                  <a:cubicBezTo>
                    <a:pt x="20" y="60"/>
                    <a:pt x="20" y="68"/>
                    <a:pt x="23" y="71"/>
                  </a:cubicBezTo>
                  <a:cubicBezTo>
                    <a:pt x="25" y="72"/>
                    <a:pt x="26" y="74"/>
                    <a:pt x="27" y="76"/>
                  </a:cubicBezTo>
                  <a:cubicBezTo>
                    <a:pt x="29" y="76"/>
                    <a:pt x="30" y="76"/>
                    <a:pt x="30" y="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3120055" y="3231964"/>
              <a:ext cx="97083" cy="92568"/>
            </a:xfrm>
            <a:custGeom>
              <a:avLst/>
              <a:gdLst>
                <a:gd name="T0" fmla="*/ 33 w 50"/>
                <a:gd name="T1" fmla="*/ 2 h 43"/>
                <a:gd name="T2" fmla="*/ 32 w 50"/>
                <a:gd name="T3" fmla="*/ 0 h 43"/>
                <a:gd name="T4" fmla="*/ 26 w 50"/>
                <a:gd name="T5" fmla="*/ 0 h 43"/>
                <a:gd name="T6" fmla="*/ 23 w 50"/>
                <a:gd name="T7" fmla="*/ 3 h 43"/>
                <a:gd name="T8" fmla="*/ 17 w 50"/>
                <a:gd name="T9" fmla="*/ 8 h 43"/>
                <a:gd name="T10" fmla="*/ 11 w 50"/>
                <a:gd name="T11" fmla="*/ 15 h 43"/>
                <a:gd name="T12" fmla="*/ 3 w 50"/>
                <a:gd name="T13" fmla="*/ 13 h 43"/>
                <a:gd name="T14" fmla="*/ 0 w 50"/>
                <a:gd name="T15" fmla="*/ 14 h 43"/>
                <a:gd name="T16" fmla="*/ 3 w 50"/>
                <a:gd name="T17" fmla="*/ 18 h 43"/>
                <a:gd name="T18" fmla="*/ 7 w 50"/>
                <a:gd name="T19" fmla="*/ 25 h 43"/>
                <a:gd name="T20" fmla="*/ 13 w 50"/>
                <a:gd name="T21" fmla="*/ 29 h 43"/>
                <a:gd name="T22" fmla="*/ 15 w 50"/>
                <a:gd name="T23" fmla="*/ 34 h 43"/>
                <a:gd name="T24" fmla="*/ 20 w 50"/>
                <a:gd name="T25" fmla="*/ 38 h 43"/>
                <a:gd name="T26" fmla="*/ 24 w 50"/>
                <a:gd name="T27" fmla="*/ 41 h 43"/>
                <a:gd name="T28" fmla="*/ 30 w 50"/>
                <a:gd name="T29" fmla="*/ 42 h 43"/>
                <a:gd name="T30" fmla="*/ 37 w 50"/>
                <a:gd name="T31" fmla="*/ 43 h 43"/>
                <a:gd name="T32" fmla="*/ 43 w 50"/>
                <a:gd name="T33" fmla="*/ 37 h 43"/>
                <a:gd name="T34" fmla="*/ 45 w 50"/>
                <a:gd name="T35" fmla="*/ 31 h 43"/>
                <a:gd name="T36" fmla="*/ 48 w 50"/>
                <a:gd name="T37" fmla="*/ 26 h 43"/>
                <a:gd name="T38" fmla="*/ 47 w 50"/>
                <a:gd name="T39" fmla="*/ 22 h 43"/>
                <a:gd name="T40" fmla="*/ 48 w 50"/>
                <a:gd name="T41" fmla="*/ 16 h 43"/>
                <a:gd name="T42" fmla="*/ 48 w 50"/>
                <a:gd name="T43" fmla="*/ 6 h 43"/>
                <a:gd name="T44" fmla="*/ 41 w 50"/>
                <a:gd name="T45" fmla="*/ 4 h 43"/>
                <a:gd name="T46" fmla="*/ 33 w 50"/>
                <a:gd name="T4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43">
                  <a:moveTo>
                    <a:pt x="33" y="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1"/>
                    <a:pt x="23" y="2"/>
                    <a:pt x="23" y="3"/>
                  </a:cubicBezTo>
                  <a:cubicBezTo>
                    <a:pt x="23" y="4"/>
                    <a:pt x="20" y="7"/>
                    <a:pt x="17" y="8"/>
                  </a:cubicBezTo>
                  <a:cubicBezTo>
                    <a:pt x="15" y="8"/>
                    <a:pt x="12" y="14"/>
                    <a:pt x="11" y="15"/>
                  </a:cubicBezTo>
                  <a:cubicBezTo>
                    <a:pt x="9" y="15"/>
                    <a:pt x="4" y="14"/>
                    <a:pt x="3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1" y="16"/>
                    <a:pt x="3" y="18"/>
                    <a:pt x="3" y="18"/>
                  </a:cubicBezTo>
                  <a:cubicBezTo>
                    <a:pt x="4" y="18"/>
                    <a:pt x="4" y="24"/>
                    <a:pt x="7" y="25"/>
                  </a:cubicBezTo>
                  <a:cubicBezTo>
                    <a:pt x="9" y="26"/>
                    <a:pt x="13" y="28"/>
                    <a:pt x="13" y="29"/>
                  </a:cubicBezTo>
                  <a:cubicBezTo>
                    <a:pt x="13" y="31"/>
                    <a:pt x="15" y="32"/>
                    <a:pt x="15" y="34"/>
                  </a:cubicBezTo>
                  <a:cubicBezTo>
                    <a:pt x="15" y="36"/>
                    <a:pt x="18" y="38"/>
                    <a:pt x="20" y="38"/>
                  </a:cubicBezTo>
                  <a:cubicBezTo>
                    <a:pt x="24" y="38"/>
                    <a:pt x="24" y="40"/>
                    <a:pt x="24" y="41"/>
                  </a:cubicBezTo>
                  <a:cubicBezTo>
                    <a:pt x="24" y="42"/>
                    <a:pt x="29" y="41"/>
                    <a:pt x="30" y="42"/>
                  </a:cubicBezTo>
                  <a:cubicBezTo>
                    <a:pt x="31" y="43"/>
                    <a:pt x="36" y="43"/>
                    <a:pt x="37" y="43"/>
                  </a:cubicBezTo>
                  <a:cubicBezTo>
                    <a:pt x="39" y="41"/>
                    <a:pt x="42" y="39"/>
                    <a:pt x="43" y="37"/>
                  </a:cubicBezTo>
                  <a:cubicBezTo>
                    <a:pt x="45" y="35"/>
                    <a:pt x="44" y="32"/>
                    <a:pt x="45" y="31"/>
                  </a:cubicBezTo>
                  <a:cubicBezTo>
                    <a:pt x="47" y="30"/>
                    <a:pt x="50" y="27"/>
                    <a:pt x="48" y="26"/>
                  </a:cubicBezTo>
                  <a:cubicBezTo>
                    <a:pt x="47" y="26"/>
                    <a:pt x="48" y="23"/>
                    <a:pt x="47" y="22"/>
                  </a:cubicBezTo>
                  <a:cubicBezTo>
                    <a:pt x="45" y="20"/>
                    <a:pt x="48" y="19"/>
                    <a:pt x="48" y="16"/>
                  </a:cubicBezTo>
                  <a:cubicBezTo>
                    <a:pt x="48" y="13"/>
                    <a:pt x="49" y="7"/>
                    <a:pt x="48" y="6"/>
                  </a:cubicBezTo>
                  <a:cubicBezTo>
                    <a:pt x="47" y="6"/>
                    <a:pt x="43" y="6"/>
                    <a:pt x="41" y="4"/>
                  </a:cubicBezTo>
                  <a:cubicBezTo>
                    <a:pt x="38" y="2"/>
                    <a:pt x="33" y="2"/>
                    <a:pt x="33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3060225" y="3262443"/>
              <a:ext cx="106115" cy="128692"/>
            </a:xfrm>
            <a:custGeom>
              <a:avLst/>
              <a:gdLst>
                <a:gd name="T0" fmla="*/ 51 w 55"/>
                <a:gd name="T1" fmla="*/ 24 h 60"/>
                <a:gd name="T2" fmla="*/ 46 w 55"/>
                <a:gd name="T3" fmla="*/ 20 h 60"/>
                <a:gd name="T4" fmla="*/ 44 w 55"/>
                <a:gd name="T5" fmla="*/ 15 h 60"/>
                <a:gd name="T6" fmla="*/ 38 w 55"/>
                <a:gd name="T7" fmla="*/ 11 h 60"/>
                <a:gd name="T8" fmla="*/ 34 w 55"/>
                <a:gd name="T9" fmla="*/ 4 h 60"/>
                <a:gd name="T10" fmla="*/ 31 w 55"/>
                <a:gd name="T11" fmla="*/ 0 h 60"/>
                <a:gd name="T12" fmla="*/ 26 w 55"/>
                <a:gd name="T13" fmla="*/ 1 h 60"/>
                <a:gd name="T14" fmla="*/ 22 w 55"/>
                <a:gd name="T15" fmla="*/ 4 h 60"/>
                <a:gd name="T16" fmla="*/ 19 w 55"/>
                <a:gd name="T17" fmla="*/ 1 h 60"/>
                <a:gd name="T18" fmla="*/ 12 w 55"/>
                <a:gd name="T19" fmla="*/ 3 h 60"/>
                <a:gd name="T20" fmla="*/ 6 w 55"/>
                <a:gd name="T21" fmla="*/ 4 h 60"/>
                <a:gd name="T22" fmla="*/ 6 w 55"/>
                <a:gd name="T23" fmla="*/ 25 h 60"/>
                <a:gd name="T24" fmla="*/ 0 w 55"/>
                <a:gd name="T25" fmla="*/ 28 h 60"/>
                <a:gd name="T26" fmla="*/ 0 w 55"/>
                <a:gd name="T27" fmla="*/ 46 h 60"/>
                <a:gd name="T28" fmla="*/ 3 w 55"/>
                <a:gd name="T29" fmla="*/ 48 h 60"/>
                <a:gd name="T30" fmla="*/ 5 w 55"/>
                <a:gd name="T31" fmla="*/ 55 h 60"/>
                <a:gd name="T32" fmla="*/ 3 w 55"/>
                <a:gd name="T33" fmla="*/ 56 h 60"/>
                <a:gd name="T34" fmla="*/ 4 w 55"/>
                <a:gd name="T35" fmla="*/ 59 h 60"/>
                <a:gd name="T36" fmla="*/ 11 w 55"/>
                <a:gd name="T37" fmla="*/ 59 h 60"/>
                <a:gd name="T38" fmla="*/ 16 w 55"/>
                <a:gd name="T39" fmla="*/ 52 h 60"/>
                <a:gd name="T40" fmla="*/ 21 w 55"/>
                <a:gd name="T41" fmla="*/ 49 h 60"/>
                <a:gd name="T42" fmla="*/ 28 w 55"/>
                <a:gd name="T43" fmla="*/ 51 h 60"/>
                <a:gd name="T44" fmla="*/ 34 w 55"/>
                <a:gd name="T45" fmla="*/ 49 h 60"/>
                <a:gd name="T46" fmla="*/ 36 w 55"/>
                <a:gd name="T47" fmla="*/ 44 h 60"/>
                <a:gd name="T48" fmla="*/ 42 w 55"/>
                <a:gd name="T49" fmla="*/ 40 h 60"/>
                <a:gd name="T50" fmla="*/ 44 w 55"/>
                <a:gd name="T51" fmla="*/ 36 h 60"/>
                <a:gd name="T52" fmla="*/ 49 w 55"/>
                <a:gd name="T53" fmla="*/ 32 h 60"/>
                <a:gd name="T54" fmla="*/ 53 w 55"/>
                <a:gd name="T55" fmla="*/ 30 h 60"/>
                <a:gd name="T56" fmla="*/ 55 w 55"/>
                <a:gd name="T57" fmla="*/ 27 h 60"/>
                <a:gd name="T58" fmla="*/ 55 w 55"/>
                <a:gd name="T59" fmla="*/ 27 h 60"/>
                <a:gd name="T60" fmla="*/ 51 w 55"/>
                <a:gd name="T61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60">
                  <a:moveTo>
                    <a:pt x="51" y="24"/>
                  </a:moveTo>
                  <a:cubicBezTo>
                    <a:pt x="49" y="24"/>
                    <a:pt x="46" y="22"/>
                    <a:pt x="46" y="20"/>
                  </a:cubicBezTo>
                  <a:cubicBezTo>
                    <a:pt x="46" y="18"/>
                    <a:pt x="44" y="17"/>
                    <a:pt x="44" y="15"/>
                  </a:cubicBezTo>
                  <a:cubicBezTo>
                    <a:pt x="44" y="14"/>
                    <a:pt x="40" y="12"/>
                    <a:pt x="38" y="11"/>
                  </a:cubicBezTo>
                  <a:cubicBezTo>
                    <a:pt x="35" y="10"/>
                    <a:pt x="35" y="4"/>
                    <a:pt x="34" y="4"/>
                  </a:cubicBezTo>
                  <a:cubicBezTo>
                    <a:pt x="34" y="4"/>
                    <a:pt x="32" y="2"/>
                    <a:pt x="31" y="0"/>
                  </a:cubicBezTo>
                  <a:cubicBezTo>
                    <a:pt x="29" y="0"/>
                    <a:pt x="27" y="1"/>
                    <a:pt x="26" y="1"/>
                  </a:cubicBezTo>
                  <a:cubicBezTo>
                    <a:pt x="25" y="1"/>
                    <a:pt x="23" y="3"/>
                    <a:pt x="22" y="4"/>
                  </a:cubicBezTo>
                  <a:cubicBezTo>
                    <a:pt x="21" y="4"/>
                    <a:pt x="20" y="2"/>
                    <a:pt x="19" y="1"/>
                  </a:cubicBezTo>
                  <a:cubicBezTo>
                    <a:pt x="18" y="0"/>
                    <a:pt x="13" y="3"/>
                    <a:pt x="12" y="3"/>
                  </a:cubicBezTo>
                  <a:cubicBezTo>
                    <a:pt x="10" y="4"/>
                    <a:pt x="6" y="4"/>
                    <a:pt x="6" y="4"/>
                  </a:cubicBezTo>
                  <a:cubicBezTo>
                    <a:pt x="6" y="4"/>
                    <a:pt x="6" y="23"/>
                    <a:pt x="6" y="25"/>
                  </a:cubicBezTo>
                  <a:cubicBezTo>
                    <a:pt x="6" y="28"/>
                    <a:pt x="0" y="26"/>
                    <a:pt x="0" y="28"/>
                  </a:cubicBezTo>
                  <a:cubicBezTo>
                    <a:pt x="0" y="28"/>
                    <a:pt x="0" y="37"/>
                    <a:pt x="0" y="46"/>
                  </a:cubicBezTo>
                  <a:cubicBezTo>
                    <a:pt x="1" y="46"/>
                    <a:pt x="2" y="47"/>
                    <a:pt x="3" y="48"/>
                  </a:cubicBezTo>
                  <a:cubicBezTo>
                    <a:pt x="3" y="50"/>
                    <a:pt x="5" y="54"/>
                    <a:pt x="5" y="55"/>
                  </a:cubicBezTo>
                  <a:cubicBezTo>
                    <a:pt x="4" y="56"/>
                    <a:pt x="3" y="55"/>
                    <a:pt x="3" y="56"/>
                  </a:cubicBezTo>
                  <a:cubicBezTo>
                    <a:pt x="3" y="58"/>
                    <a:pt x="3" y="59"/>
                    <a:pt x="4" y="59"/>
                  </a:cubicBezTo>
                  <a:cubicBezTo>
                    <a:pt x="6" y="59"/>
                    <a:pt x="9" y="60"/>
                    <a:pt x="11" y="59"/>
                  </a:cubicBezTo>
                  <a:cubicBezTo>
                    <a:pt x="12" y="57"/>
                    <a:pt x="16" y="54"/>
                    <a:pt x="16" y="52"/>
                  </a:cubicBezTo>
                  <a:cubicBezTo>
                    <a:pt x="17" y="51"/>
                    <a:pt x="17" y="47"/>
                    <a:pt x="21" y="49"/>
                  </a:cubicBezTo>
                  <a:cubicBezTo>
                    <a:pt x="24" y="51"/>
                    <a:pt x="24" y="51"/>
                    <a:pt x="28" y="51"/>
                  </a:cubicBezTo>
                  <a:cubicBezTo>
                    <a:pt x="32" y="51"/>
                    <a:pt x="33" y="51"/>
                    <a:pt x="34" y="49"/>
                  </a:cubicBezTo>
                  <a:cubicBezTo>
                    <a:pt x="35" y="46"/>
                    <a:pt x="34" y="44"/>
                    <a:pt x="36" y="44"/>
                  </a:cubicBezTo>
                  <a:cubicBezTo>
                    <a:pt x="39" y="44"/>
                    <a:pt x="42" y="42"/>
                    <a:pt x="42" y="40"/>
                  </a:cubicBezTo>
                  <a:cubicBezTo>
                    <a:pt x="42" y="39"/>
                    <a:pt x="43" y="36"/>
                    <a:pt x="44" y="36"/>
                  </a:cubicBezTo>
                  <a:cubicBezTo>
                    <a:pt x="46" y="36"/>
                    <a:pt x="49" y="34"/>
                    <a:pt x="49" y="32"/>
                  </a:cubicBezTo>
                  <a:cubicBezTo>
                    <a:pt x="50" y="30"/>
                    <a:pt x="52" y="31"/>
                    <a:pt x="53" y="30"/>
                  </a:cubicBezTo>
                  <a:cubicBezTo>
                    <a:pt x="53" y="30"/>
                    <a:pt x="54" y="28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6"/>
                    <a:pt x="55" y="24"/>
                    <a:pt x="51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3186659" y="3374202"/>
              <a:ext cx="15804" cy="21448"/>
            </a:xfrm>
            <a:custGeom>
              <a:avLst/>
              <a:gdLst>
                <a:gd name="T0" fmla="*/ 4 w 8"/>
                <a:gd name="T1" fmla="*/ 0 h 10"/>
                <a:gd name="T2" fmla="*/ 0 w 8"/>
                <a:gd name="T3" fmla="*/ 4 h 10"/>
                <a:gd name="T4" fmla="*/ 4 w 8"/>
                <a:gd name="T5" fmla="*/ 10 h 10"/>
                <a:gd name="T6" fmla="*/ 7 w 8"/>
                <a:gd name="T7" fmla="*/ 9 h 10"/>
                <a:gd name="T8" fmla="*/ 8 w 8"/>
                <a:gd name="T9" fmla="*/ 7 h 10"/>
                <a:gd name="T10" fmla="*/ 8 w 8"/>
                <a:gd name="T11" fmla="*/ 2 h 10"/>
                <a:gd name="T12" fmla="*/ 4 w 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3" y="0"/>
                    <a:pt x="0" y="4"/>
                    <a:pt x="0" y="4"/>
                  </a:cubicBezTo>
                  <a:cubicBezTo>
                    <a:pt x="0" y="5"/>
                    <a:pt x="2" y="10"/>
                    <a:pt x="4" y="10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7" y="8"/>
                    <a:pt x="8" y="8"/>
                    <a:pt x="8" y="7"/>
                  </a:cubicBezTo>
                  <a:cubicBezTo>
                    <a:pt x="8" y="6"/>
                    <a:pt x="8" y="3"/>
                    <a:pt x="8" y="2"/>
                  </a:cubicBezTo>
                  <a:cubicBezTo>
                    <a:pt x="7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3143761" y="3412583"/>
              <a:ext cx="27093" cy="32737"/>
            </a:xfrm>
            <a:custGeom>
              <a:avLst/>
              <a:gdLst>
                <a:gd name="T0" fmla="*/ 9 w 14"/>
                <a:gd name="T1" fmla="*/ 1 h 15"/>
                <a:gd name="T2" fmla="*/ 3 w 14"/>
                <a:gd name="T3" fmla="*/ 4 h 15"/>
                <a:gd name="T4" fmla="*/ 0 w 14"/>
                <a:gd name="T5" fmla="*/ 9 h 15"/>
                <a:gd name="T6" fmla="*/ 3 w 14"/>
                <a:gd name="T7" fmla="*/ 14 h 15"/>
                <a:gd name="T8" fmla="*/ 6 w 14"/>
                <a:gd name="T9" fmla="*/ 15 h 15"/>
                <a:gd name="T10" fmla="*/ 7 w 14"/>
                <a:gd name="T11" fmla="*/ 11 h 15"/>
                <a:gd name="T12" fmla="*/ 11 w 14"/>
                <a:gd name="T13" fmla="*/ 10 h 15"/>
                <a:gd name="T14" fmla="*/ 14 w 14"/>
                <a:gd name="T15" fmla="*/ 6 h 15"/>
                <a:gd name="T16" fmla="*/ 9 w 14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9" y="1"/>
                  </a:moveTo>
                  <a:cubicBezTo>
                    <a:pt x="9" y="0"/>
                    <a:pt x="4" y="2"/>
                    <a:pt x="3" y="4"/>
                  </a:cubicBezTo>
                  <a:cubicBezTo>
                    <a:pt x="2" y="5"/>
                    <a:pt x="0" y="9"/>
                    <a:pt x="0" y="9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3"/>
                    <a:pt x="7" y="11"/>
                  </a:cubicBezTo>
                  <a:cubicBezTo>
                    <a:pt x="8" y="10"/>
                    <a:pt x="11" y="12"/>
                    <a:pt x="11" y="10"/>
                  </a:cubicBezTo>
                  <a:cubicBezTo>
                    <a:pt x="11" y="9"/>
                    <a:pt x="14" y="7"/>
                    <a:pt x="14" y="6"/>
                  </a:cubicBezTo>
                  <a:cubicBezTo>
                    <a:pt x="14" y="4"/>
                    <a:pt x="10" y="3"/>
                    <a:pt x="9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3017327" y="3320016"/>
              <a:ext cx="194167" cy="189651"/>
            </a:xfrm>
            <a:custGeom>
              <a:avLst/>
              <a:gdLst>
                <a:gd name="T0" fmla="*/ 96 w 100"/>
                <a:gd name="T1" fmla="*/ 33 h 88"/>
                <a:gd name="T2" fmla="*/ 95 w 100"/>
                <a:gd name="T3" fmla="*/ 32 h 88"/>
                <a:gd name="T4" fmla="*/ 94 w 100"/>
                <a:gd name="T5" fmla="*/ 34 h 88"/>
                <a:gd name="T6" fmla="*/ 91 w 100"/>
                <a:gd name="T7" fmla="*/ 35 h 88"/>
                <a:gd name="T8" fmla="*/ 87 w 100"/>
                <a:gd name="T9" fmla="*/ 29 h 88"/>
                <a:gd name="T10" fmla="*/ 91 w 100"/>
                <a:gd name="T11" fmla="*/ 25 h 88"/>
                <a:gd name="T12" fmla="*/ 95 w 100"/>
                <a:gd name="T13" fmla="*/ 27 h 88"/>
                <a:gd name="T14" fmla="*/ 95 w 100"/>
                <a:gd name="T15" fmla="*/ 26 h 88"/>
                <a:gd name="T16" fmla="*/ 94 w 100"/>
                <a:gd name="T17" fmla="*/ 14 h 88"/>
                <a:gd name="T18" fmla="*/ 90 w 100"/>
                <a:gd name="T19" fmla="*/ 3 h 88"/>
                <a:gd name="T20" fmla="*/ 83 w 100"/>
                <a:gd name="T21" fmla="*/ 1 h 88"/>
                <a:gd name="T22" fmla="*/ 77 w 100"/>
                <a:gd name="T23" fmla="*/ 0 h 88"/>
                <a:gd name="T24" fmla="*/ 75 w 100"/>
                <a:gd name="T25" fmla="*/ 3 h 88"/>
                <a:gd name="T26" fmla="*/ 71 w 100"/>
                <a:gd name="T27" fmla="*/ 5 h 88"/>
                <a:gd name="T28" fmla="*/ 66 w 100"/>
                <a:gd name="T29" fmla="*/ 9 h 88"/>
                <a:gd name="T30" fmla="*/ 64 w 100"/>
                <a:gd name="T31" fmla="*/ 13 h 88"/>
                <a:gd name="T32" fmla="*/ 58 w 100"/>
                <a:gd name="T33" fmla="*/ 17 h 88"/>
                <a:gd name="T34" fmla="*/ 56 w 100"/>
                <a:gd name="T35" fmla="*/ 22 h 88"/>
                <a:gd name="T36" fmla="*/ 50 w 100"/>
                <a:gd name="T37" fmla="*/ 24 h 88"/>
                <a:gd name="T38" fmla="*/ 43 w 100"/>
                <a:gd name="T39" fmla="*/ 22 h 88"/>
                <a:gd name="T40" fmla="*/ 38 w 100"/>
                <a:gd name="T41" fmla="*/ 25 h 88"/>
                <a:gd name="T42" fmla="*/ 33 w 100"/>
                <a:gd name="T43" fmla="*/ 32 h 88"/>
                <a:gd name="T44" fmla="*/ 26 w 100"/>
                <a:gd name="T45" fmla="*/ 32 h 88"/>
                <a:gd name="T46" fmla="*/ 25 w 100"/>
                <a:gd name="T47" fmla="*/ 29 h 88"/>
                <a:gd name="T48" fmla="*/ 27 w 100"/>
                <a:gd name="T49" fmla="*/ 28 h 88"/>
                <a:gd name="T50" fmla="*/ 25 w 100"/>
                <a:gd name="T51" fmla="*/ 21 h 88"/>
                <a:gd name="T52" fmla="*/ 22 w 100"/>
                <a:gd name="T53" fmla="*/ 19 h 88"/>
                <a:gd name="T54" fmla="*/ 22 w 100"/>
                <a:gd name="T55" fmla="*/ 42 h 88"/>
                <a:gd name="T56" fmla="*/ 18 w 100"/>
                <a:gd name="T57" fmla="*/ 46 h 88"/>
                <a:gd name="T58" fmla="*/ 10 w 100"/>
                <a:gd name="T59" fmla="*/ 46 h 88"/>
                <a:gd name="T60" fmla="*/ 6 w 100"/>
                <a:gd name="T61" fmla="*/ 42 h 88"/>
                <a:gd name="T62" fmla="*/ 3 w 100"/>
                <a:gd name="T63" fmla="*/ 43 h 88"/>
                <a:gd name="T64" fmla="*/ 0 w 100"/>
                <a:gd name="T65" fmla="*/ 44 h 88"/>
                <a:gd name="T66" fmla="*/ 5 w 100"/>
                <a:gd name="T67" fmla="*/ 54 h 88"/>
                <a:gd name="T68" fmla="*/ 11 w 100"/>
                <a:gd name="T69" fmla="*/ 66 h 88"/>
                <a:gd name="T70" fmla="*/ 11 w 100"/>
                <a:gd name="T71" fmla="*/ 72 h 88"/>
                <a:gd name="T72" fmla="*/ 11 w 100"/>
                <a:gd name="T73" fmla="*/ 77 h 88"/>
                <a:gd name="T74" fmla="*/ 13 w 100"/>
                <a:gd name="T75" fmla="*/ 83 h 88"/>
                <a:gd name="T76" fmla="*/ 15 w 100"/>
                <a:gd name="T77" fmla="*/ 84 h 88"/>
                <a:gd name="T78" fmla="*/ 19 w 100"/>
                <a:gd name="T79" fmla="*/ 87 h 88"/>
                <a:gd name="T80" fmla="*/ 23 w 100"/>
                <a:gd name="T81" fmla="*/ 87 h 88"/>
                <a:gd name="T82" fmla="*/ 30 w 100"/>
                <a:gd name="T83" fmla="*/ 85 h 88"/>
                <a:gd name="T84" fmla="*/ 36 w 100"/>
                <a:gd name="T85" fmla="*/ 82 h 88"/>
                <a:gd name="T86" fmla="*/ 46 w 100"/>
                <a:gd name="T87" fmla="*/ 82 h 88"/>
                <a:gd name="T88" fmla="*/ 52 w 100"/>
                <a:gd name="T89" fmla="*/ 81 h 88"/>
                <a:gd name="T90" fmla="*/ 55 w 100"/>
                <a:gd name="T91" fmla="*/ 81 h 88"/>
                <a:gd name="T92" fmla="*/ 61 w 100"/>
                <a:gd name="T93" fmla="*/ 79 h 88"/>
                <a:gd name="T94" fmla="*/ 73 w 100"/>
                <a:gd name="T95" fmla="*/ 71 h 88"/>
                <a:gd name="T96" fmla="*/ 88 w 100"/>
                <a:gd name="T97" fmla="*/ 53 h 88"/>
                <a:gd name="T98" fmla="*/ 97 w 100"/>
                <a:gd name="T99" fmla="*/ 43 h 88"/>
                <a:gd name="T100" fmla="*/ 100 w 100"/>
                <a:gd name="T101" fmla="*/ 32 h 88"/>
                <a:gd name="T102" fmla="*/ 96 w 100"/>
                <a:gd name="T103" fmla="*/ 33 h 88"/>
                <a:gd name="T104" fmla="*/ 76 w 100"/>
                <a:gd name="T105" fmla="*/ 53 h 88"/>
                <a:gd name="T106" fmla="*/ 72 w 100"/>
                <a:gd name="T107" fmla="*/ 54 h 88"/>
                <a:gd name="T108" fmla="*/ 71 w 100"/>
                <a:gd name="T109" fmla="*/ 58 h 88"/>
                <a:gd name="T110" fmla="*/ 68 w 100"/>
                <a:gd name="T111" fmla="*/ 57 h 88"/>
                <a:gd name="T112" fmla="*/ 65 w 100"/>
                <a:gd name="T113" fmla="*/ 52 h 88"/>
                <a:gd name="T114" fmla="*/ 68 w 100"/>
                <a:gd name="T115" fmla="*/ 47 h 88"/>
                <a:gd name="T116" fmla="*/ 74 w 100"/>
                <a:gd name="T117" fmla="*/ 44 h 88"/>
                <a:gd name="T118" fmla="*/ 79 w 100"/>
                <a:gd name="T119" fmla="*/ 49 h 88"/>
                <a:gd name="T120" fmla="*/ 76 w 100"/>
                <a:gd name="T121" fmla="*/ 5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" h="88">
                  <a:moveTo>
                    <a:pt x="96" y="33"/>
                  </a:moveTo>
                  <a:cubicBezTo>
                    <a:pt x="96" y="33"/>
                    <a:pt x="95" y="33"/>
                    <a:pt x="95" y="32"/>
                  </a:cubicBezTo>
                  <a:cubicBezTo>
                    <a:pt x="95" y="33"/>
                    <a:pt x="94" y="33"/>
                    <a:pt x="94" y="34"/>
                  </a:cubicBezTo>
                  <a:cubicBezTo>
                    <a:pt x="94" y="35"/>
                    <a:pt x="93" y="35"/>
                    <a:pt x="91" y="35"/>
                  </a:cubicBezTo>
                  <a:cubicBezTo>
                    <a:pt x="89" y="35"/>
                    <a:pt x="87" y="30"/>
                    <a:pt x="87" y="29"/>
                  </a:cubicBezTo>
                  <a:cubicBezTo>
                    <a:pt x="87" y="29"/>
                    <a:pt x="90" y="25"/>
                    <a:pt x="91" y="25"/>
                  </a:cubicBezTo>
                  <a:cubicBezTo>
                    <a:pt x="92" y="25"/>
                    <a:pt x="94" y="26"/>
                    <a:pt x="95" y="27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5"/>
                    <a:pt x="96" y="15"/>
                    <a:pt x="94" y="14"/>
                  </a:cubicBezTo>
                  <a:cubicBezTo>
                    <a:pt x="93" y="13"/>
                    <a:pt x="91" y="4"/>
                    <a:pt x="90" y="3"/>
                  </a:cubicBezTo>
                  <a:cubicBezTo>
                    <a:pt x="90" y="2"/>
                    <a:pt x="84" y="2"/>
                    <a:pt x="83" y="1"/>
                  </a:cubicBezTo>
                  <a:cubicBezTo>
                    <a:pt x="82" y="0"/>
                    <a:pt x="77" y="1"/>
                    <a:pt x="77" y="0"/>
                  </a:cubicBezTo>
                  <a:cubicBezTo>
                    <a:pt x="76" y="1"/>
                    <a:pt x="75" y="3"/>
                    <a:pt x="75" y="3"/>
                  </a:cubicBezTo>
                  <a:cubicBezTo>
                    <a:pt x="74" y="4"/>
                    <a:pt x="72" y="3"/>
                    <a:pt x="71" y="5"/>
                  </a:cubicBezTo>
                  <a:cubicBezTo>
                    <a:pt x="71" y="7"/>
                    <a:pt x="68" y="9"/>
                    <a:pt x="66" y="9"/>
                  </a:cubicBezTo>
                  <a:cubicBezTo>
                    <a:pt x="65" y="9"/>
                    <a:pt x="64" y="12"/>
                    <a:pt x="64" y="13"/>
                  </a:cubicBezTo>
                  <a:cubicBezTo>
                    <a:pt x="64" y="15"/>
                    <a:pt x="61" y="17"/>
                    <a:pt x="58" y="17"/>
                  </a:cubicBezTo>
                  <a:cubicBezTo>
                    <a:pt x="56" y="17"/>
                    <a:pt x="57" y="19"/>
                    <a:pt x="56" y="22"/>
                  </a:cubicBezTo>
                  <a:cubicBezTo>
                    <a:pt x="55" y="24"/>
                    <a:pt x="54" y="24"/>
                    <a:pt x="50" y="24"/>
                  </a:cubicBezTo>
                  <a:cubicBezTo>
                    <a:pt x="46" y="24"/>
                    <a:pt x="46" y="24"/>
                    <a:pt x="43" y="22"/>
                  </a:cubicBezTo>
                  <a:cubicBezTo>
                    <a:pt x="39" y="20"/>
                    <a:pt x="39" y="24"/>
                    <a:pt x="38" y="25"/>
                  </a:cubicBezTo>
                  <a:cubicBezTo>
                    <a:pt x="38" y="27"/>
                    <a:pt x="34" y="30"/>
                    <a:pt x="33" y="32"/>
                  </a:cubicBezTo>
                  <a:cubicBezTo>
                    <a:pt x="31" y="33"/>
                    <a:pt x="28" y="32"/>
                    <a:pt x="26" y="32"/>
                  </a:cubicBezTo>
                  <a:cubicBezTo>
                    <a:pt x="25" y="32"/>
                    <a:pt x="25" y="31"/>
                    <a:pt x="25" y="29"/>
                  </a:cubicBezTo>
                  <a:cubicBezTo>
                    <a:pt x="25" y="28"/>
                    <a:pt x="26" y="29"/>
                    <a:pt x="27" y="28"/>
                  </a:cubicBezTo>
                  <a:cubicBezTo>
                    <a:pt x="27" y="27"/>
                    <a:pt x="25" y="23"/>
                    <a:pt x="25" y="21"/>
                  </a:cubicBezTo>
                  <a:cubicBezTo>
                    <a:pt x="24" y="20"/>
                    <a:pt x="23" y="19"/>
                    <a:pt x="22" y="19"/>
                  </a:cubicBezTo>
                  <a:cubicBezTo>
                    <a:pt x="22" y="29"/>
                    <a:pt x="22" y="41"/>
                    <a:pt x="22" y="42"/>
                  </a:cubicBezTo>
                  <a:cubicBezTo>
                    <a:pt x="22" y="44"/>
                    <a:pt x="18" y="45"/>
                    <a:pt x="18" y="46"/>
                  </a:cubicBezTo>
                  <a:cubicBezTo>
                    <a:pt x="17" y="47"/>
                    <a:pt x="12" y="46"/>
                    <a:pt x="10" y="46"/>
                  </a:cubicBezTo>
                  <a:cubicBezTo>
                    <a:pt x="7" y="46"/>
                    <a:pt x="8" y="43"/>
                    <a:pt x="6" y="42"/>
                  </a:cubicBezTo>
                  <a:cubicBezTo>
                    <a:pt x="5" y="40"/>
                    <a:pt x="3" y="42"/>
                    <a:pt x="3" y="43"/>
                  </a:cubicBezTo>
                  <a:cubicBezTo>
                    <a:pt x="3" y="44"/>
                    <a:pt x="2" y="44"/>
                    <a:pt x="0" y="44"/>
                  </a:cubicBezTo>
                  <a:cubicBezTo>
                    <a:pt x="2" y="47"/>
                    <a:pt x="4" y="51"/>
                    <a:pt x="5" y="54"/>
                  </a:cubicBezTo>
                  <a:cubicBezTo>
                    <a:pt x="6" y="59"/>
                    <a:pt x="10" y="64"/>
                    <a:pt x="11" y="66"/>
                  </a:cubicBezTo>
                  <a:cubicBezTo>
                    <a:pt x="12" y="69"/>
                    <a:pt x="13" y="72"/>
                    <a:pt x="11" y="72"/>
                  </a:cubicBezTo>
                  <a:cubicBezTo>
                    <a:pt x="9" y="72"/>
                    <a:pt x="9" y="74"/>
                    <a:pt x="11" y="77"/>
                  </a:cubicBezTo>
                  <a:cubicBezTo>
                    <a:pt x="13" y="80"/>
                    <a:pt x="11" y="82"/>
                    <a:pt x="13" y="83"/>
                  </a:cubicBezTo>
                  <a:cubicBezTo>
                    <a:pt x="15" y="83"/>
                    <a:pt x="14" y="84"/>
                    <a:pt x="15" y="84"/>
                  </a:cubicBezTo>
                  <a:cubicBezTo>
                    <a:pt x="17" y="84"/>
                    <a:pt x="18" y="86"/>
                    <a:pt x="19" y="87"/>
                  </a:cubicBezTo>
                  <a:cubicBezTo>
                    <a:pt x="20" y="88"/>
                    <a:pt x="22" y="88"/>
                    <a:pt x="23" y="87"/>
                  </a:cubicBezTo>
                  <a:cubicBezTo>
                    <a:pt x="24" y="85"/>
                    <a:pt x="27" y="85"/>
                    <a:pt x="30" y="85"/>
                  </a:cubicBezTo>
                  <a:cubicBezTo>
                    <a:pt x="33" y="85"/>
                    <a:pt x="33" y="83"/>
                    <a:pt x="36" y="82"/>
                  </a:cubicBezTo>
                  <a:cubicBezTo>
                    <a:pt x="39" y="81"/>
                    <a:pt x="43" y="81"/>
                    <a:pt x="46" y="82"/>
                  </a:cubicBezTo>
                  <a:cubicBezTo>
                    <a:pt x="48" y="83"/>
                    <a:pt x="50" y="82"/>
                    <a:pt x="52" y="81"/>
                  </a:cubicBezTo>
                  <a:cubicBezTo>
                    <a:pt x="53" y="81"/>
                    <a:pt x="55" y="83"/>
                    <a:pt x="55" y="81"/>
                  </a:cubicBezTo>
                  <a:cubicBezTo>
                    <a:pt x="56" y="79"/>
                    <a:pt x="58" y="79"/>
                    <a:pt x="61" y="79"/>
                  </a:cubicBezTo>
                  <a:cubicBezTo>
                    <a:pt x="63" y="79"/>
                    <a:pt x="69" y="75"/>
                    <a:pt x="73" y="71"/>
                  </a:cubicBezTo>
                  <a:cubicBezTo>
                    <a:pt x="78" y="66"/>
                    <a:pt x="86" y="57"/>
                    <a:pt x="88" y="53"/>
                  </a:cubicBezTo>
                  <a:cubicBezTo>
                    <a:pt x="91" y="48"/>
                    <a:pt x="95" y="45"/>
                    <a:pt x="97" y="43"/>
                  </a:cubicBezTo>
                  <a:cubicBezTo>
                    <a:pt x="99" y="41"/>
                    <a:pt x="100" y="36"/>
                    <a:pt x="100" y="32"/>
                  </a:cubicBezTo>
                  <a:cubicBezTo>
                    <a:pt x="98" y="32"/>
                    <a:pt x="96" y="33"/>
                    <a:pt x="96" y="33"/>
                  </a:cubicBezTo>
                  <a:close/>
                  <a:moveTo>
                    <a:pt x="76" y="53"/>
                  </a:moveTo>
                  <a:cubicBezTo>
                    <a:pt x="76" y="55"/>
                    <a:pt x="73" y="53"/>
                    <a:pt x="72" y="54"/>
                  </a:cubicBezTo>
                  <a:cubicBezTo>
                    <a:pt x="72" y="56"/>
                    <a:pt x="71" y="58"/>
                    <a:pt x="71" y="5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7" y="48"/>
                    <a:pt x="68" y="47"/>
                  </a:cubicBezTo>
                  <a:cubicBezTo>
                    <a:pt x="69" y="45"/>
                    <a:pt x="74" y="43"/>
                    <a:pt x="74" y="44"/>
                  </a:cubicBezTo>
                  <a:cubicBezTo>
                    <a:pt x="75" y="46"/>
                    <a:pt x="79" y="47"/>
                    <a:pt x="79" y="49"/>
                  </a:cubicBezTo>
                  <a:cubicBezTo>
                    <a:pt x="79" y="50"/>
                    <a:pt x="76" y="52"/>
                    <a:pt x="76" y="5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2966528" y="3098756"/>
              <a:ext cx="139981" cy="165944"/>
            </a:xfrm>
            <a:custGeom>
              <a:avLst/>
              <a:gdLst>
                <a:gd name="T0" fmla="*/ 4 w 72"/>
                <a:gd name="T1" fmla="*/ 71 h 77"/>
                <a:gd name="T2" fmla="*/ 6 w 72"/>
                <a:gd name="T3" fmla="*/ 72 h 77"/>
                <a:gd name="T4" fmla="*/ 12 w 72"/>
                <a:gd name="T5" fmla="*/ 72 h 77"/>
                <a:gd name="T6" fmla="*/ 18 w 72"/>
                <a:gd name="T7" fmla="*/ 74 h 77"/>
                <a:gd name="T8" fmla="*/ 40 w 72"/>
                <a:gd name="T9" fmla="*/ 74 h 77"/>
                <a:gd name="T10" fmla="*/ 42 w 72"/>
                <a:gd name="T11" fmla="*/ 76 h 77"/>
                <a:gd name="T12" fmla="*/ 55 w 72"/>
                <a:gd name="T13" fmla="*/ 76 h 77"/>
                <a:gd name="T14" fmla="*/ 65 w 72"/>
                <a:gd name="T15" fmla="*/ 75 h 77"/>
                <a:gd name="T16" fmla="*/ 67 w 72"/>
                <a:gd name="T17" fmla="*/ 75 h 77"/>
                <a:gd name="T18" fmla="*/ 60 w 72"/>
                <a:gd name="T19" fmla="*/ 65 h 77"/>
                <a:gd name="T20" fmla="*/ 60 w 72"/>
                <a:gd name="T21" fmla="*/ 45 h 77"/>
                <a:gd name="T22" fmla="*/ 70 w 72"/>
                <a:gd name="T23" fmla="*/ 45 h 77"/>
                <a:gd name="T24" fmla="*/ 71 w 72"/>
                <a:gd name="T25" fmla="*/ 43 h 77"/>
                <a:gd name="T26" fmla="*/ 72 w 72"/>
                <a:gd name="T27" fmla="*/ 31 h 77"/>
                <a:gd name="T28" fmla="*/ 71 w 72"/>
                <a:gd name="T29" fmla="*/ 31 h 77"/>
                <a:gd name="T30" fmla="*/ 65 w 72"/>
                <a:gd name="T31" fmla="*/ 31 h 77"/>
                <a:gd name="T32" fmla="*/ 62 w 72"/>
                <a:gd name="T33" fmla="*/ 33 h 77"/>
                <a:gd name="T34" fmla="*/ 62 w 72"/>
                <a:gd name="T35" fmla="*/ 28 h 77"/>
                <a:gd name="T36" fmla="*/ 59 w 72"/>
                <a:gd name="T37" fmla="*/ 23 h 77"/>
                <a:gd name="T38" fmla="*/ 60 w 72"/>
                <a:gd name="T39" fmla="*/ 14 h 77"/>
                <a:gd name="T40" fmla="*/ 59 w 72"/>
                <a:gd name="T41" fmla="*/ 9 h 77"/>
                <a:gd name="T42" fmla="*/ 54 w 72"/>
                <a:gd name="T43" fmla="*/ 8 h 77"/>
                <a:gd name="T44" fmla="*/ 51 w 72"/>
                <a:gd name="T45" fmla="*/ 7 h 77"/>
                <a:gd name="T46" fmla="*/ 46 w 72"/>
                <a:gd name="T47" fmla="*/ 7 h 77"/>
                <a:gd name="T48" fmla="*/ 44 w 72"/>
                <a:gd name="T49" fmla="*/ 13 h 77"/>
                <a:gd name="T50" fmla="*/ 37 w 72"/>
                <a:gd name="T51" fmla="*/ 14 h 77"/>
                <a:gd name="T52" fmla="*/ 32 w 72"/>
                <a:gd name="T53" fmla="*/ 10 h 77"/>
                <a:gd name="T54" fmla="*/ 29 w 72"/>
                <a:gd name="T55" fmla="*/ 5 h 77"/>
                <a:gd name="T56" fmla="*/ 28 w 72"/>
                <a:gd name="T57" fmla="*/ 0 h 77"/>
                <a:gd name="T58" fmla="*/ 8 w 72"/>
                <a:gd name="T59" fmla="*/ 0 h 77"/>
                <a:gd name="T60" fmla="*/ 4 w 72"/>
                <a:gd name="T61" fmla="*/ 2 h 77"/>
                <a:gd name="T62" fmla="*/ 10 w 72"/>
                <a:gd name="T63" fmla="*/ 15 h 77"/>
                <a:gd name="T64" fmla="*/ 9 w 72"/>
                <a:gd name="T65" fmla="*/ 21 h 77"/>
                <a:gd name="T66" fmla="*/ 13 w 72"/>
                <a:gd name="T67" fmla="*/ 34 h 77"/>
                <a:gd name="T68" fmla="*/ 8 w 72"/>
                <a:gd name="T69" fmla="*/ 43 h 77"/>
                <a:gd name="T70" fmla="*/ 4 w 72"/>
                <a:gd name="T71" fmla="*/ 55 h 77"/>
                <a:gd name="T72" fmla="*/ 0 w 72"/>
                <a:gd name="T73" fmla="*/ 64 h 77"/>
                <a:gd name="T74" fmla="*/ 0 w 72"/>
                <a:gd name="T75" fmla="*/ 73 h 77"/>
                <a:gd name="T76" fmla="*/ 0 w 72"/>
                <a:gd name="T77" fmla="*/ 73 h 77"/>
                <a:gd name="T78" fmla="*/ 2 w 72"/>
                <a:gd name="T79" fmla="*/ 72 h 77"/>
                <a:gd name="T80" fmla="*/ 4 w 72"/>
                <a:gd name="T81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2" h="77">
                  <a:moveTo>
                    <a:pt x="4" y="71"/>
                  </a:moveTo>
                  <a:cubicBezTo>
                    <a:pt x="5" y="71"/>
                    <a:pt x="4" y="73"/>
                    <a:pt x="6" y="72"/>
                  </a:cubicBezTo>
                  <a:cubicBezTo>
                    <a:pt x="9" y="71"/>
                    <a:pt x="11" y="71"/>
                    <a:pt x="12" y="72"/>
                  </a:cubicBezTo>
                  <a:cubicBezTo>
                    <a:pt x="14" y="74"/>
                    <a:pt x="16" y="74"/>
                    <a:pt x="18" y="74"/>
                  </a:cubicBezTo>
                  <a:cubicBezTo>
                    <a:pt x="20" y="74"/>
                    <a:pt x="40" y="74"/>
                    <a:pt x="40" y="74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2" y="76"/>
                    <a:pt x="54" y="75"/>
                    <a:pt x="55" y="76"/>
                  </a:cubicBezTo>
                  <a:cubicBezTo>
                    <a:pt x="57" y="77"/>
                    <a:pt x="63" y="76"/>
                    <a:pt x="65" y="75"/>
                  </a:cubicBezTo>
                  <a:cubicBezTo>
                    <a:pt x="65" y="75"/>
                    <a:pt x="66" y="75"/>
                    <a:pt x="67" y="75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1"/>
                    <a:pt x="71" y="31"/>
                    <a:pt x="71" y="31"/>
                  </a:cubicBezTo>
                  <a:cubicBezTo>
                    <a:pt x="69" y="32"/>
                    <a:pt x="67" y="31"/>
                    <a:pt x="65" y="31"/>
                  </a:cubicBezTo>
                  <a:cubicBezTo>
                    <a:pt x="63" y="31"/>
                    <a:pt x="63" y="33"/>
                    <a:pt x="62" y="33"/>
                  </a:cubicBezTo>
                  <a:cubicBezTo>
                    <a:pt x="61" y="33"/>
                    <a:pt x="62" y="29"/>
                    <a:pt x="62" y="28"/>
                  </a:cubicBezTo>
                  <a:cubicBezTo>
                    <a:pt x="62" y="27"/>
                    <a:pt x="60" y="24"/>
                    <a:pt x="59" y="23"/>
                  </a:cubicBezTo>
                  <a:cubicBezTo>
                    <a:pt x="58" y="22"/>
                    <a:pt x="61" y="15"/>
                    <a:pt x="60" y="14"/>
                  </a:cubicBezTo>
                  <a:cubicBezTo>
                    <a:pt x="59" y="13"/>
                    <a:pt x="59" y="11"/>
                    <a:pt x="59" y="9"/>
                  </a:cubicBezTo>
                  <a:cubicBezTo>
                    <a:pt x="59" y="7"/>
                    <a:pt x="57" y="8"/>
                    <a:pt x="54" y="8"/>
                  </a:cubicBezTo>
                  <a:cubicBezTo>
                    <a:pt x="52" y="8"/>
                    <a:pt x="51" y="7"/>
                    <a:pt x="51" y="7"/>
                  </a:cubicBezTo>
                  <a:cubicBezTo>
                    <a:pt x="51" y="7"/>
                    <a:pt x="48" y="6"/>
                    <a:pt x="46" y="7"/>
                  </a:cubicBezTo>
                  <a:cubicBezTo>
                    <a:pt x="45" y="8"/>
                    <a:pt x="45" y="13"/>
                    <a:pt x="44" y="13"/>
                  </a:cubicBezTo>
                  <a:cubicBezTo>
                    <a:pt x="43" y="12"/>
                    <a:pt x="40" y="13"/>
                    <a:pt x="37" y="14"/>
                  </a:cubicBezTo>
                  <a:cubicBezTo>
                    <a:pt x="34" y="15"/>
                    <a:pt x="33" y="13"/>
                    <a:pt x="32" y="10"/>
                  </a:cubicBezTo>
                  <a:cubicBezTo>
                    <a:pt x="30" y="7"/>
                    <a:pt x="29" y="8"/>
                    <a:pt x="29" y="5"/>
                  </a:cubicBezTo>
                  <a:cubicBezTo>
                    <a:pt x="30" y="3"/>
                    <a:pt x="28" y="0"/>
                    <a:pt x="28" y="0"/>
                  </a:cubicBezTo>
                  <a:cubicBezTo>
                    <a:pt x="28" y="0"/>
                    <a:pt x="10" y="0"/>
                    <a:pt x="8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5" y="6"/>
                    <a:pt x="9" y="13"/>
                    <a:pt x="10" y="15"/>
                  </a:cubicBezTo>
                  <a:cubicBezTo>
                    <a:pt x="11" y="17"/>
                    <a:pt x="9" y="18"/>
                    <a:pt x="9" y="21"/>
                  </a:cubicBezTo>
                  <a:cubicBezTo>
                    <a:pt x="9" y="25"/>
                    <a:pt x="12" y="30"/>
                    <a:pt x="13" y="34"/>
                  </a:cubicBezTo>
                  <a:cubicBezTo>
                    <a:pt x="13" y="38"/>
                    <a:pt x="10" y="41"/>
                    <a:pt x="8" y="43"/>
                  </a:cubicBezTo>
                  <a:cubicBezTo>
                    <a:pt x="6" y="46"/>
                    <a:pt x="4" y="52"/>
                    <a:pt x="4" y="55"/>
                  </a:cubicBezTo>
                  <a:cubicBezTo>
                    <a:pt x="4" y="59"/>
                    <a:pt x="0" y="63"/>
                    <a:pt x="0" y="64"/>
                  </a:cubicBezTo>
                  <a:cubicBezTo>
                    <a:pt x="0" y="66"/>
                    <a:pt x="0" y="71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1"/>
                    <a:pt x="4" y="7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3083931" y="3129235"/>
              <a:ext cx="136594" cy="135465"/>
            </a:xfrm>
            <a:custGeom>
              <a:avLst/>
              <a:gdLst>
                <a:gd name="T0" fmla="*/ 55 w 71"/>
                <a:gd name="T1" fmla="*/ 3 h 63"/>
                <a:gd name="T2" fmla="*/ 50 w 71"/>
                <a:gd name="T3" fmla="*/ 0 h 63"/>
                <a:gd name="T4" fmla="*/ 43 w 71"/>
                <a:gd name="T5" fmla="*/ 1 h 63"/>
                <a:gd name="T6" fmla="*/ 41 w 71"/>
                <a:gd name="T7" fmla="*/ 6 h 63"/>
                <a:gd name="T8" fmla="*/ 40 w 71"/>
                <a:gd name="T9" fmla="*/ 9 h 63"/>
                <a:gd name="T10" fmla="*/ 40 w 71"/>
                <a:gd name="T11" fmla="*/ 16 h 63"/>
                <a:gd name="T12" fmla="*/ 39 w 71"/>
                <a:gd name="T13" fmla="*/ 22 h 63"/>
                <a:gd name="T14" fmla="*/ 43 w 71"/>
                <a:gd name="T15" fmla="*/ 27 h 63"/>
                <a:gd name="T16" fmla="*/ 47 w 71"/>
                <a:gd name="T17" fmla="*/ 25 h 63"/>
                <a:gd name="T18" fmla="*/ 48 w 71"/>
                <a:gd name="T19" fmla="*/ 30 h 63"/>
                <a:gd name="T20" fmla="*/ 47 w 71"/>
                <a:gd name="T21" fmla="*/ 32 h 63"/>
                <a:gd name="T22" fmla="*/ 42 w 71"/>
                <a:gd name="T23" fmla="*/ 32 h 63"/>
                <a:gd name="T24" fmla="*/ 40 w 71"/>
                <a:gd name="T25" fmla="*/ 27 h 63"/>
                <a:gd name="T26" fmla="*/ 35 w 71"/>
                <a:gd name="T27" fmla="*/ 26 h 63"/>
                <a:gd name="T28" fmla="*/ 32 w 71"/>
                <a:gd name="T29" fmla="*/ 22 h 63"/>
                <a:gd name="T30" fmla="*/ 30 w 71"/>
                <a:gd name="T31" fmla="*/ 23 h 63"/>
                <a:gd name="T32" fmla="*/ 27 w 71"/>
                <a:gd name="T33" fmla="*/ 24 h 63"/>
                <a:gd name="T34" fmla="*/ 22 w 71"/>
                <a:gd name="T35" fmla="*/ 23 h 63"/>
                <a:gd name="T36" fmla="*/ 20 w 71"/>
                <a:gd name="T37" fmla="*/ 20 h 63"/>
                <a:gd name="T38" fmla="*/ 16 w 71"/>
                <a:gd name="T39" fmla="*/ 20 h 63"/>
                <a:gd name="T40" fmla="*/ 14 w 71"/>
                <a:gd name="T41" fmla="*/ 19 h 63"/>
                <a:gd name="T42" fmla="*/ 12 w 71"/>
                <a:gd name="T43" fmla="*/ 17 h 63"/>
                <a:gd name="T44" fmla="*/ 11 w 71"/>
                <a:gd name="T45" fmla="*/ 29 h 63"/>
                <a:gd name="T46" fmla="*/ 10 w 71"/>
                <a:gd name="T47" fmla="*/ 31 h 63"/>
                <a:gd name="T48" fmla="*/ 0 w 71"/>
                <a:gd name="T49" fmla="*/ 31 h 63"/>
                <a:gd name="T50" fmla="*/ 0 w 71"/>
                <a:gd name="T51" fmla="*/ 51 h 63"/>
                <a:gd name="T52" fmla="*/ 7 w 71"/>
                <a:gd name="T53" fmla="*/ 61 h 63"/>
                <a:gd name="T54" fmla="*/ 18 w 71"/>
                <a:gd name="T55" fmla="*/ 61 h 63"/>
                <a:gd name="T56" fmla="*/ 19 w 71"/>
                <a:gd name="T57" fmla="*/ 62 h 63"/>
                <a:gd name="T58" fmla="*/ 22 w 71"/>
                <a:gd name="T59" fmla="*/ 61 h 63"/>
                <a:gd name="T60" fmla="*/ 30 w 71"/>
                <a:gd name="T61" fmla="*/ 63 h 63"/>
                <a:gd name="T62" fmla="*/ 36 w 71"/>
                <a:gd name="T63" fmla="*/ 56 h 63"/>
                <a:gd name="T64" fmla="*/ 42 w 71"/>
                <a:gd name="T65" fmla="*/ 51 h 63"/>
                <a:gd name="T66" fmla="*/ 45 w 71"/>
                <a:gd name="T67" fmla="*/ 48 h 63"/>
                <a:gd name="T68" fmla="*/ 51 w 71"/>
                <a:gd name="T69" fmla="*/ 48 h 63"/>
                <a:gd name="T70" fmla="*/ 51 w 71"/>
                <a:gd name="T71" fmla="*/ 48 h 63"/>
                <a:gd name="T72" fmla="*/ 50 w 71"/>
                <a:gd name="T73" fmla="*/ 43 h 63"/>
                <a:gd name="T74" fmla="*/ 67 w 71"/>
                <a:gd name="T75" fmla="*/ 37 h 63"/>
                <a:gd name="T76" fmla="*/ 66 w 71"/>
                <a:gd name="T77" fmla="*/ 34 h 63"/>
                <a:gd name="T78" fmla="*/ 67 w 71"/>
                <a:gd name="T79" fmla="*/ 28 h 63"/>
                <a:gd name="T80" fmla="*/ 70 w 71"/>
                <a:gd name="T81" fmla="*/ 27 h 63"/>
                <a:gd name="T82" fmla="*/ 69 w 71"/>
                <a:gd name="T83" fmla="*/ 17 h 63"/>
                <a:gd name="T84" fmla="*/ 71 w 71"/>
                <a:gd name="T85" fmla="*/ 15 h 63"/>
                <a:gd name="T86" fmla="*/ 69 w 71"/>
                <a:gd name="T87" fmla="*/ 9 h 63"/>
                <a:gd name="T88" fmla="*/ 61 w 71"/>
                <a:gd name="T89" fmla="*/ 5 h 63"/>
                <a:gd name="T90" fmla="*/ 55 w 71"/>
                <a:gd name="T91" fmla="*/ 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" h="63">
                  <a:moveTo>
                    <a:pt x="55" y="3"/>
                  </a:moveTo>
                  <a:cubicBezTo>
                    <a:pt x="54" y="3"/>
                    <a:pt x="52" y="2"/>
                    <a:pt x="50" y="0"/>
                  </a:cubicBezTo>
                  <a:cubicBezTo>
                    <a:pt x="49" y="2"/>
                    <a:pt x="45" y="1"/>
                    <a:pt x="43" y="1"/>
                  </a:cubicBezTo>
                  <a:cubicBezTo>
                    <a:pt x="41" y="1"/>
                    <a:pt x="43" y="4"/>
                    <a:pt x="41" y="6"/>
                  </a:cubicBezTo>
                  <a:cubicBezTo>
                    <a:pt x="40" y="7"/>
                    <a:pt x="39" y="8"/>
                    <a:pt x="40" y="9"/>
                  </a:cubicBezTo>
                  <a:cubicBezTo>
                    <a:pt x="41" y="9"/>
                    <a:pt x="40" y="14"/>
                    <a:pt x="40" y="16"/>
                  </a:cubicBezTo>
                  <a:cubicBezTo>
                    <a:pt x="40" y="17"/>
                    <a:pt x="38" y="21"/>
                    <a:pt x="39" y="22"/>
                  </a:cubicBezTo>
                  <a:cubicBezTo>
                    <a:pt x="40" y="22"/>
                    <a:pt x="41" y="26"/>
                    <a:pt x="43" y="27"/>
                  </a:cubicBezTo>
                  <a:cubicBezTo>
                    <a:pt x="45" y="27"/>
                    <a:pt x="46" y="25"/>
                    <a:pt x="47" y="25"/>
                  </a:cubicBezTo>
                  <a:cubicBezTo>
                    <a:pt x="48" y="25"/>
                    <a:pt x="48" y="28"/>
                    <a:pt x="48" y="30"/>
                  </a:cubicBezTo>
                  <a:cubicBezTo>
                    <a:pt x="48" y="32"/>
                    <a:pt x="47" y="32"/>
                    <a:pt x="47" y="32"/>
                  </a:cubicBezTo>
                  <a:cubicBezTo>
                    <a:pt x="47" y="32"/>
                    <a:pt x="44" y="33"/>
                    <a:pt x="42" y="32"/>
                  </a:cubicBezTo>
                  <a:cubicBezTo>
                    <a:pt x="41" y="31"/>
                    <a:pt x="40" y="28"/>
                    <a:pt x="40" y="27"/>
                  </a:cubicBezTo>
                  <a:cubicBezTo>
                    <a:pt x="40" y="26"/>
                    <a:pt x="37" y="26"/>
                    <a:pt x="35" y="26"/>
                  </a:cubicBezTo>
                  <a:cubicBezTo>
                    <a:pt x="34" y="26"/>
                    <a:pt x="32" y="23"/>
                    <a:pt x="32" y="22"/>
                  </a:cubicBezTo>
                  <a:cubicBezTo>
                    <a:pt x="31" y="21"/>
                    <a:pt x="30" y="23"/>
                    <a:pt x="30" y="23"/>
                  </a:cubicBezTo>
                  <a:cubicBezTo>
                    <a:pt x="30" y="24"/>
                    <a:pt x="28" y="24"/>
                    <a:pt x="27" y="24"/>
                  </a:cubicBezTo>
                  <a:cubicBezTo>
                    <a:pt x="25" y="24"/>
                    <a:pt x="23" y="22"/>
                    <a:pt x="22" y="23"/>
                  </a:cubicBezTo>
                  <a:cubicBezTo>
                    <a:pt x="20" y="23"/>
                    <a:pt x="19" y="21"/>
                    <a:pt x="20" y="20"/>
                  </a:cubicBezTo>
                  <a:cubicBezTo>
                    <a:pt x="20" y="19"/>
                    <a:pt x="17" y="19"/>
                    <a:pt x="16" y="20"/>
                  </a:cubicBez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3" y="17"/>
                    <a:pt x="12" y="1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0" y="60"/>
                    <a:pt x="18" y="59"/>
                    <a:pt x="18" y="61"/>
                  </a:cubicBezTo>
                  <a:cubicBezTo>
                    <a:pt x="18" y="61"/>
                    <a:pt x="18" y="61"/>
                    <a:pt x="19" y="62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2"/>
                    <a:pt x="28" y="63"/>
                    <a:pt x="30" y="63"/>
                  </a:cubicBezTo>
                  <a:cubicBezTo>
                    <a:pt x="31" y="62"/>
                    <a:pt x="34" y="56"/>
                    <a:pt x="36" y="56"/>
                  </a:cubicBezTo>
                  <a:cubicBezTo>
                    <a:pt x="39" y="55"/>
                    <a:pt x="42" y="52"/>
                    <a:pt x="42" y="51"/>
                  </a:cubicBezTo>
                  <a:cubicBezTo>
                    <a:pt x="42" y="50"/>
                    <a:pt x="42" y="49"/>
                    <a:pt x="45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3"/>
                    <a:pt x="66" y="37"/>
                    <a:pt x="67" y="37"/>
                  </a:cubicBezTo>
                  <a:cubicBezTo>
                    <a:pt x="66" y="36"/>
                    <a:pt x="66" y="35"/>
                    <a:pt x="66" y="34"/>
                  </a:cubicBezTo>
                  <a:cubicBezTo>
                    <a:pt x="67" y="34"/>
                    <a:pt x="67" y="30"/>
                    <a:pt x="67" y="28"/>
                  </a:cubicBezTo>
                  <a:cubicBezTo>
                    <a:pt x="67" y="27"/>
                    <a:pt x="71" y="28"/>
                    <a:pt x="70" y="27"/>
                  </a:cubicBezTo>
                  <a:cubicBezTo>
                    <a:pt x="68" y="25"/>
                    <a:pt x="69" y="18"/>
                    <a:pt x="69" y="17"/>
                  </a:cubicBezTo>
                  <a:cubicBezTo>
                    <a:pt x="70" y="15"/>
                    <a:pt x="71" y="17"/>
                    <a:pt x="71" y="15"/>
                  </a:cubicBezTo>
                  <a:cubicBezTo>
                    <a:pt x="71" y="14"/>
                    <a:pt x="70" y="10"/>
                    <a:pt x="69" y="9"/>
                  </a:cubicBezTo>
                  <a:cubicBezTo>
                    <a:pt x="68" y="8"/>
                    <a:pt x="62" y="5"/>
                    <a:pt x="61" y="5"/>
                  </a:cubicBezTo>
                  <a:cubicBezTo>
                    <a:pt x="59" y="5"/>
                    <a:pt x="56" y="3"/>
                    <a:pt x="55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3165211" y="3033281"/>
              <a:ext cx="24835" cy="23706"/>
            </a:xfrm>
            <a:custGeom>
              <a:avLst/>
              <a:gdLst>
                <a:gd name="T0" fmla="*/ 10 w 13"/>
                <a:gd name="T1" fmla="*/ 0 h 11"/>
                <a:gd name="T2" fmla="*/ 7 w 13"/>
                <a:gd name="T3" fmla="*/ 2 h 11"/>
                <a:gd name="T4" fmla="*/ 4 w 13"/>
                <a:gd name="T5" fmla="*/ 2 h 11"/>
                <a:gd name="T6" fmla="*/ 3 w 13"/>
                <a:gd name="T7" fmla="*/ 3 h 11"/>
                <a:gd name="T8" fmla="*/ 2 w 13"/>
                <a:gd name="T9" fmla="*/ 7 h 11"/>
                <a:gd name="T10" fmla="*/ 0 w 13"/>
                <a:gd name="T11" fmla="*/ 9 h 11"/>
                <a:gd name="T12" fmla="*/ 2 w 13"/>
                <a:gd name="T13" fmla="*/ 10 h 11"/>
                <a:gd name="T14" fmla="*/ 4 w 13"/>
                <a:gd name="T15" fmla="*/ 11 h 11"/>
                <a:gd name="T16" fmla="*/ 7 w 13"/>
                <a:gd name="T17" fmla="*/ 9 h 11"/>
                <a:gd name="T18" fmla="*/ 12 w 13"/>
                <a:gd name="T19" fmla="*/ 7 h 11"/>
                <a:gd name="T20" fmla="*/ 11 w 13"/>
                <a:gd name="T21" fmla="*/ 3 h 11"/>
                <a:gd name="T22" fmla="*/ 10 w 13"/>
                <a:gd name="T2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1">
                  <a:moveTo>
                    <a:pt x="10" y="0"/>
                  </a:moveTo>
                  <a:cubicBezTo>
                    <a:pt x="9" y="1"/>
                    <a:pt x="7" y="1"/>
                    <a:pt x="7" y="2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1" y="3"/>
                    <a:pt x="2" y="7"/>
                    <a:pt x="2" y="7"/>
                  </a:cubicBezTo>
                  <a:cubicBezTo>
                    <a:pt x="2" y="7"/>
                    <a:pt x="0" y="7"/>
                    <a:pt x="0" y="9"/>
                  </a:cubicBezTo>
                  <a:cubicBezTo>
                    <a:pt x="0" y="10"/>
                    <a:pt x="1" y="10"/>
                    <a:pt x="2" y="10"/>
                  </a:cubicBezTo>
                  <a:cubicBezTo>
                    <a:pt x="2" y="10"/>
                    <a:pt x="3" y="10"/>
                    <a:pt x="4" y="11"/>
                  </a:cubicBezTo>
                  <a:cubicBezTo>
                    <a:pt x="7" y="11"/>
                    <a:pt x="7" y="9"/>
                    <a:pt x="7" y="9"/>
                  </a:cubicBezTo>
                  <a:cubicBezTo>
                    <a:pt x="7" y="9"/>
                    <a:pt x="12" y="9"/>
                    <a:pt x="12" y="7"/>
                  </a:cubicBezTo>
                  <a:cubicBezTo>
                    <a:pt x="13" y="6"/>
                    <a:pt x="11" y="3"/>
                    <a:pt x="11" y="3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3310835" y="2853789"/>
              <a:ext cx="126434" cy="187394"/>
            </a:xfrm>
            <a:custGeom>
              <a:avLst/>
              <a:gdLst>
                <a:gd name="T0" fmla="*/ 15 w 65"/>
                <a:gd name="T1" fmla="*/ 16 h 87"/>
                <a:gd name="T2" fmla="*/ 20 w 65"/>
                <a:gd name="T3" fmla="*/ 20 h 87"/>
                <a:gd name="T4" fmla="*/ 32 w 65"/>
                <a:gd name="T5" fmla="*/ 24 h 87"/>
                <a:gd name="T6" fmla="*/ 41 w 65"/>
                <a:gd name="T7" fmla="*/ 26 h 87"/>
                <a:gd name="T8" fmla="*/ 43 w 65"/>
                <a:gd name="T9" fmla="*/ 28 h 87"/>
                <a:gd name="T10" fmla="*/ 26 w 65"/>
                <a:gd name="T11" fmla="*/ 44 h 87"/>
                <a:gd name="T12" fmla="*/ 19 w 65"/>
                <a:gd name="T13" fmla="*/ 45 h 87"/>
                <a:gd name="T14" fmla="*/ 11 w 65"/>
                <a:gd name="T15" fmla="*/ 50 h 87"/>
                <a:gd name="T16" fmla="*/ 6 w 65"/>
                <a:gd name="T17" fmla="*/ 51 h 87"/>
                <a:gd name="T18" fmla="*/ 3 w 65"/>
                <a:gd name="T19" fmla="*/ 55 h 87"/>
                <a:gd name="T20" fmla="*/ 0 w 65"/>
                <a:gd name="T21" fmla="*/ 59 h 87"/>
                <a:gd name="T22" fmla="*/ 1 w 65"/>
                <a:gd name="T23" fmla="*/ 82 h 87"/>
                <a:gd name="T24" fmla="*/ 4 w 65"/>
                <a:gd name="T25" fmla="*/ 87 h 87"/>
                <a:gd name="T26" fmla="*/ 18 w 65"/>
                <a:gd name="T27" fmla="*/ 72 h 87"/>
                <a:gd name="T28" fmla="*/ 29 w 65"/>
                <a:gd name="T29" fmla="*/ 64 h 87"/>
                <a:gd name="T30" fmla="*/ 44 w 65"/>
                <a:gd name="T31" fmla="*/ 48 h 87"/>
                <a:gd name="T32" fmla="*/ 51 w 65"/>
                <a:gd name="T33" fmla="*/ 37 h 87"/>
                <a:gd name="T34" fmla="*/ 57 w 65"/>
                <a:gd name="T35" fmla="*/ 27 h 87"/>
                <a:gd name="T36" fmla="*/ 63 w 65"/>
                <a:gd name="T37" fmla="*/ 15 h 87"/>
                <a:gd name="T38" fmla="*/ 65 w 65"/>
                <a:gd name="T39" fmla="*/ 4 h 87"/>
                <a:gd name="T40" fmla="*/ 61 w 65"/>
                <a:gd name="T41" fmla="*/ 2 h 87"/>
                <a:gd name="T42" fmla="*/ 47 w 65"/>
                <a:gd name="T43" fmla="*/ 6 h 87"/>
                <a:gd name="T44" fmla="*/ 37 w 65"/>
                <a:gd name="T45" fmla="*/ 8 h 87"/>
                <a:gd name="T46" fmla="*/ 29 w 65"/>
                <a:gd name="T47" fmla="*/ 10 h 87"/>
                <a:gd name="T48" fmla="*/ 18 w 65"/>
                <a:gd name="T49" fmla="*/ 9 h 87"/>
                <a:gd name="T50" fmla="*/ 15 w 65"/>
                <a:gd name="T51" fmla="*/ 5 h 87"/>
                <a:gd name="T52" fmla="*/ 12 w 65"/>
                <a:gd name="T53" fmla="*/ 11 h 87"/>
                <a:gd name="T54" fmla="*/ 15 w 65"/>
                <a:gd name="T55" fmla="*/ 1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87">
                  <a:moveTo>
                    <a:pt x="15" y="16"/>
                  </a:moveTo>
                  <a:cubicBezTo>
                    <a:pt x="17" y="17"/>
                    <a:pt x="18" y="20"/>
                    <a:pt x="20" y="20"/>
                  </a:cubicBezTo>
                  <a:cubicBezTo>
                    <a:pt x="21" y="20"/>
                    <a:pt x="28" y="23"/>
                    <a:pt x="32" y="24"/>
                  </a:cubicBezTo>
                  <a:cubicBezTo>
                    <a:pt x="37" y="26"/>
                    <a:pt x="39" y="26"/>
                    <a:pt x="41" y="26"/>
                  </a:cubicBezTo>
                  <a:cubicBezTo>
                    <a:pt x="42" y="26"/>
                    <a:pt x="44" y="27"/>
                    <a:pt x="43" y="28"/>
                  </a:cubicBezTo>
                  <a:cubicBezTo>
                    <a:pt x="42" y="29"/>
                    <a:pt x="28" y="42"/>
                    <a:pt x="26" y="44"/>
                  </a:cubicBezTo>
                  <a:cubicBezTo>
                    <a:pt x="25" y="46"/>
                    <a:pt x="23" y="45"/>
                    <a:pt x="19" y="45"/>
                  </a:cubicBezTo>
                  <a:cubicBezTo>
                    <a:pt x="15" y="45"/>
                    <a:pt x="12" y="50"/>
                    <a:pt x="11" y="50"/>
                  </a:cubicBezTo>
                  <a:cubicBezTo>
                    <a:pt x="11" y="50"/>
                    <a:pt x="8" y="50"/>
                    <a:pt x="6" y="51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6" y="83"/>
                    <a:pt x="13" y="77"/>
                    <a:pt x="18" y="72"/>
                  </a:cubicBezTo>
                  <a:cubicBezTo>
                    <a:pt x="23" y="66"/>
                    <a:pt x="26" y="65"/>
                    <a:pt x="29" y="64"/>
                  </a:cubicBezTo>
                  <a:cubicBezTo>
                    <a:pt x="31" y="62"/>
                    <a:pt x="39" y="55"/>
                    <a:pt x="44" y="48"/>
                  </a:cubicBezTo>
                  <a:cubicBezTo>
                    <a:pt x="47" y="44"/>
                    <a:pt x="51" y="40"/>
                    <a:pt x="51" y="37"/>
                  </a:cubicBezTo>
                  <a:cubicBezTo>
                    <a:pt x="52" y="34"/>
                    <a:pt x="55" y="30"/>
                    <a:pt x="57" y="27"/>
                  </a:cubicBezTo>
                  <a:cubicBezTo>
                    <a:pt x="59" y="24"/>
                    <a:pt x="63" y="17"/>
                    <a:pt x="63" y="15"/>
                  </a:cubicBezTo>
                  <a:cubicBezTo>
                    <a:pt x="63" y="13"/>
                    <a:pt x="64" y="8"/>
                    <a:pt x="65" y="4"/>
                  </a:cubicBezTo>
                  <a:cubicBezTo>
                    <a:pt x="65" y="0"/>
                    <a:pt x="62" y="0"/>
                    <a:pt x="61" y="2"/>
                  </a:cubicBezTo>
                  <a:cubicBezTo>
                    <a:pt x="60" y="4"/>
                    <a:pt x="52" y="6"/>
                    <a:pt x="47" y="6"/>
                  </a:cubicBezTo>
                  <a:cubicBezTo>
                    <a:pt x="42" y="6"/>
                    <a:pt x="39" y="6"/>
                    <a:pt x="37" y="8"/>
                  </a:cubicBezTo>
                  <a:cubicBezTo>
                    <a:pt x="35" y="10"/>
                    <a:pt x="30" y="8"/>
                    <a:pt x="29" y="10"/>
                  </a:cubicBezTo>
                  <a:cubicBezTo>
                    <a:pt x="27" y="11"/>
                    <a:pt x="20" y="13"/>
                    <a:pt x="18" y="9"/>
                  </a:cubicBezTo>
                  <a:cubicBezTo>
                    <a:pt x="17" y="7"/>
                    <a:pt x="16" y="6"/>
                    <a:pt x="15" y="5"/>
                  </a:cubicBezTo>
                  <a:cubicBezTo>
                    <a:pt x="13" y="7"/>
                    <a:pt x="11" y="10"/>
                    <a:pt x="12" y="11"/>
                  </a:cubicBezTo>
                  <a:cubicBezTo>
                    <a:pt x="12" y="12"/>
                    <a:pt x="14" y="16"/>
                    <a:pt x="15" y="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2662860" y="2512869"/>
              <a:ext cx="145626" cy="128692"/>
            </a:xfrm>
            <a:custGeom>
              <a:avLst/>
              <a:gdLst>
                <a:gd name="T0" fmla="*/ 28 w 75"/>
                <a:gd name="T1" fmla="*/ 60 h 60"/>
                <a:gd name="T2" fmla="*/ 28 w 75"/>
                <a:gd name="T3" fmla="*/ 51 h 60"/>
                <a:gd name="T4" fmla="*/ 38 w 75"/>
                <a:gd name="T5" fmla="*/ 45 h 60"/>
                <a:gd name="T6" fmla="*/ 42 w 75"/>
                <a:gd name="T7" fmla="*/ 44 h 60"/>
                <a:gd name="T8" fmla="*/ 47 w 75"/>
                <a:gd name="T9" fmla="*/ 42 h 60"/>
                <a:gd name="T10" fmla="*/ 51 w 75"/>
                <a:gd name="T11" fmla="*/ 39 h 60"/>
                <a:gd name="T12" fmla="*/ 55 w 75"/>
                <a:gd name="T13" fmla="*/ 37 h 60"/>
                <a:gd name="T14" fmla="*/ 58 w 75"/>
                <a:gd name="T15" fmla="*/ 35 h 60"/>
                <a:gd name="T16" fmla="*/ 59 w 75"/>
                <a:gd name="T17" fmla="*/ 31 h 60"/>
                <a:gd name="T18" fmla="*/ 61 w 75"/>
                <a:gd name="T19" fmla="*/ 30 h 60"/>
                <a:gd name="T20" fmla="*/ 65 w 75"/>
                <a:gd name="T21" fmla="*/ 28 h 60"/>
                <a:gd name="T22" fmla="*/ 74 w 75"/>
                <a:gd name="T23" fmla="*/ 27 h 60"/>
                <a:gd name="T24" fmla="*/ 75 w 75"/>
                <a:gd name="T25" fmla="*/ 25 h 60"/>
                <a:gd name="T26" fmla="*/ 73 w 75"/>
                <a:gd name="T27" fmla="*/ 20 h 60"/>
                <a:gd name="T28" fmla="*/ 72 w 75"/>
                <a:gd name="T29" fmla="*/ 15 h 60"/>
                <a:gd name="T30" fmla="*/ 71 w 75"/>
                <a:gd name="T31" fmla="*/ 8 h 60"/>
                <a:gd name="T32" fmla="*/ 70 w 75"/>
                <a:gd name="T33" fmla="*/ 6 h 60"/>
                <a:gd name="T34" fmla="*/ 62 w 75"/>
                <a:gd name="T35" fmla="*/ 5 h 60"/>
                <a:gd name="T36" fmla="*/ 52 w 75"/>
                <a:gd name="T37" fmla="*/ 4 h 60"/>
                <a:gd name="T38" fmla="*/ 46 w 75"/>
                <a:gd name="T39" fmla="*/ 1 h 60"/>
                <a:gd name="T40" fmla="*/ 39 w 75"/>
                <a:gd name="T41" fmla="*/ 14 h 60"/>
                <a:gd name="T42" fmla="*/ 30 w 75"/>
                <a:gd name="T43" fmla="*/ 18 h 60"/>
                <a:gd name="T44" fmla="*/ 25 w 75"/>
                <a:gd name="T45" fmla="*/ 23 h 60"/>
                <a:gd name="T46" fmla="*/ 21 w 75"/>
                <a:gd name="T47" fmla="*/ 29 h 60"/>
                <a:gd name="T48" fmla="*/ 21 w 75"/>
                <a:gd name="T49" fmla="*/ 39 h 60"/>
                <a:gd name="T50" fmla="*/ 14 w 75"/>
                <a:gd name="T51" fmla="*/ 49 h 60"/>
                <a:gd name="T52" fmla="*/ 5 w 75"/>
                <a:gd name="T53" fmla="*/ 55 h 60"/>
                <a:gd name="T54" fmla="*/ 0 w 75"/>
                <a:gd name="T55" fmla="*/ 57 h 60"/>
                <a:gd name="T56" fmla="*/ 24 w 75"/>
                <a:gd name="T57" fmla="*/ 57 h 60"/>
                <a:gd name="T58" fmla="*/ 28 w 75"/>
                <a:gd name="T5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" h="60">
                  <a:moveTo>
                    <a:pt x="28" y="60"/>
                  </a:moveTo>
                  <a:cubicBezTo>
                    <a:pt x="28" y="56"/>
                    <a:pt x="28" y="52"/>
                    <a:pt x="28" y="51"/>
                  </a:cubicBezTo>
                  <a:cubicBezTo>
                    <a:pt x="28" y="51"/>
                    <a:pt x="36" y="46"/>
                    <a:pt x="38" y="45"/>
                  </a:cubicBezTo>
                  <a:cubicBezTo>
                    <a:pt x="39" y="44"/>
                    <a:pt x="42" y="45"/>
                    <a:pt x="42" y="44"/>
                  </a:cubicBezTo>
                  <a:cubicBezTo>
                    <a:pt x="42" y="42"/>
                    <a:pt x="45" y="43"/>
                    <a:pt x="47" y="42"/>
                  </a:cubicBezTo>
                  <a:cubicBezTo>
                    <a:pt x="49" y="42"/>
                    <a:pt x="51" y="41"/>
                    <a:pt x="51" y="39"/>
                  </a:cubicBezTo>
                  <a:cubicBezTo>
                    <a:pt x="51" y="37"/>
                    <a:pt x="54" y="37"/>
                    <a:pt x="55" y="37"/>
                  </a:cubicBezTo>
                  <a:cubicBezTo>
                    <a:pt x="57" y="37"/>
                    <a:pt x="57" y="35"/>
                    <a:pt x="58" y="35"/>
                  </a:cubicBezTo>
                  <a:cubicBezTo>
                    <a:pt x="59" y="35"/>
                    <a:pt x="59" y="33"/>
                    <a:pt x="59" y="31"/>
                  </a:cubicBezTo>
                  <a:cubicBezTo>
                    <a:pt x="59" y="29"/>
                    <a:pt x="59" y="30"/>
                    <a:pt x="61" y="30"/>
                  </a:cubicBezTo>
                  <a:cubicBezTo>
                    <a:pt x="63" y="30"/>
                    <a:pt x="65" y="29"/>
                    <a:pt x="65" y="28"/>
                  </a:cubicBezTo>
                  <a:cubicBezTo>
                    <a:pt x="65" y="26"/>
                    <a:pt x="73" y="27"/>
                    <a:pt x="74" y="27"/>
                  </a:cubicBezTo>
                  <a:cubicBezTo>
                    <a:pt x="75" y="27"/>
                    <a:pt x="75" y="26"/>
                    <a:pt x="75" y="25"/>
                  </a:cubicBezTo>
                  <a:cubicBezTo>
                    <a:pt x="75" y="24"/>
                    <a:pt x="74" y="21"/>
                    <a:pt x="73" y="20"/>
                  </a:cubicBezTo>
                  <a:cubicBezTo>
                    <a:pt x="72" y="20"/>
                    <a:pt x="72" y="17"/>
                    <a:pt x="72" y="15"/>
                  </a:cubicBezTo>
                  <a:cubicBezTo>
                    <a:pt x="72" y="12"/>
                    <a:pt x="72" y="10"/>
                    <a:pt x="71" y="8"/>
                  </a:cubicBezTo>
                  <a:cubicBezTo>
                    <a:pt x="70" y="8"/>
                    <a:pt x="70" y="7"/>
                    <a:pt x="70" y="6"/>
                  </a:cubicBezTo>
                  <a:cubicBezTo>
                    <a:pt x="67" y="6"/>
                    <a:pt x="65" y="5"/>
                    <a:pt x="62" y="5"/>
                  </a:cubicBezTo>
                  <a:cubicBezTo>
                    <a:pt x="59" y="5"/>
                    <a:pt x="54" y="6"/>
                    <a:pt x="52" y="4"/>
                  </a:cubicBezTo>
                  <a:cubicBezTo>
                    <a:pt x="49" y="1"/>
                    <a:pt x="48" y="0"/>
                    <a:pt x="46" y="1"/>
                  </a:cubicBezTo>
                  <a:cubicBezTo>
                    <a:pt x="44" y="2"/>
                    <a:pt x="41" y="11"/>
                    <a:pt x="39" y="14"/>
                  </a:cubicBezTo>
                  <a:cubicBezTo>
                    <a:pt x="37" y="16"/>
                    <a:pt x="32" y="18"/>
                    <a:pt x="30" y="18"/>
                  </a:cubicBezTo>
                  <a:cubicBezTo>
                    <a:pt x="27" y="18"/>
                    <a:pt x="27" y="22"/>
                    <a:pt x="25" y="23"/>
                  </a:cubicBezTo>
                  <a:cubicBezTo>
                    <a:pt x="23" y="25"/>
                    <a:pt x="24" y="28"/>
                    <a:pt x="21" y="29"/>
                  </a:cubicBezTo>
                  <a:cubicBezTo>
                    <a:pt x="19" y="31"/>
                    <a:pt x="20" y="37"/>
                    <a:pt x="21" y="39"/>
                  </a:cubicBezTo>
                  <a:cubicBezTo>
                    <a:pt x="23" y="41"/>
                    <a:pt x="17" y="47"/>
                    <a:pt x="14" y="49"/>
                  </a:cubicBezTo>
                  <a:cubicBezTo>
                    <a:pt x="11" y="51"/>
                    <a:pt x="10" y="54"/>
                    <a:pt x="5" y="55"/>
                  </a:cubicBezTo>
                  <a:cubicBezTo>
                    <a:pt x="3" y="56"/>
                    <a:pt x="2" y="56"/>
                    <a:pt x="0" y="57"/>
                  </a:cubicBezTo>
                  <a:cubicBezTo>
                    <a:pt x="8" y="57"/>
                    <a:pt x="20" y="57"/>
                    <a:pt x="24" y="57"/>
                  </a:cubicBezTo>
                  <a:cubicBezTo>
                    <a:pt x="28" y="57"/>
                    <a:pt x="27" y="59"/>
                    <a:pt x="28" y="6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2911213" y="2489163"/>
              <a:ext cx="53058" cy="109501"/>
            </a:xfrm>
            <a:custGeom>
              <a:avLst/>
              <a:gdLst>
                <a:gd name="T0" fmla="*/ 8 w 27"/>
                <a:gd name="T1" fmla="*/ 13 h 51"/>
                <a:gd name="T2" fmla="*/ 6 w 27"/>
                <a:gd name="T3" fmla="*/ 20 h 51"/>
                <a:gd name="T4" fmla="*/ 2 w 27"/>
                <a:gd name="T5" fmla="*/ 24 h 51"/>
                <a:gd name="T6" fmla="*/ 4 w 27"/>
                <a:gd name="T7" fmla="*/ 31 h 51"/>
                <a:gd name="T8" fmla="*/ 7 w 27"/>
                <a:gd name="T9" fmla="*/ 35 h 51"/>
                <a:gd name="T10" fmla="*/ 12 w 27"/>
                <a:gd name="T11" fmla="*/ 38 h 51"/>
                <a:gd name="T12" fmla="*/ 15 w 27"/>
                <a:gd name="T13" fmla="*/ 49 h 51"/>
                <a:gd name="T14" fmla="*/ 15 w 27"/>
                <a:gd name="T15" fmla="*/ 51 h 51"/>
                <a:gd name="T16" fmla="*/ 18 w 27"/>
                <a:gd name="T17" fmla="*/ 49 h 51"/>
                <a:gd name="T18" fmla="*/ 19 w 27"/>
                <a:gd name="T19" fmla="*/ 44 h 51"/>
                <a:gd name="T20" fmla="*/ 19 w 27"/>
                <a:gd name="T21" fmla="*/ 41 h 51"/>
                <a:gd name="T22" fmla="*/ 24 w 27"/>
                <a:gd name="T23" fmla="*/ 36 h 51"/>
                <a:gd name="T24" fmla="*/ 27 w 27"/>
                <a:gd name="T25" fmla="*/ 34 h 51"/>
                <a:gd name="T26" fmla="*/ 27 w 27"/>
                <a:gd name="T27" fmla="*/ 31 h 51"/>
                <a:gd name="T28" fmla="*/ 25 w 27"/>
                <a:gd name="T29" fmla="*/ 29 h 51"/>
                <a:gd name="T30" fmla="*/ 22 w 27"/>
                <a:gd name="T31" fmla="*/ 26 h 51"/>
                <a:gd name="T32" fmla="*/ 17 w 27"/>
                <a:gd name="T33" fmla="*/ 24 h 51"/>
                <a:gd name="T34" fmla="*/ 22 w 27"/>
                <a:gd name="T35" fmla="*/ 20 h 51"/>
                <a:gd name="T36" fmla="*/ 22 w 27"/>
                <a:gd name="T37" fmla="*/ 12 h 51"/>
                <a:gd name="T38" fmla="*/ 23 w 27"/>
                <a:gd name="T39" fmla="*/ 6 h 51"/>
                <a:gd name="T40" fmla="*/ 23 w 27"/>
                <a:gd name="T41" fmla="*/ 4 h 51"/>
                <a:gd name="T42" fmla="*/ 20 w 27"/>
                <a:gd name="T43" fmla="*/ 3 h 51"/>
                <a:gd name="T44" fmla="*/ 11 w 27"/>
                <a:gd name="T45" fmla="*/ 2 h 51"/>
                <a:gd name="T46" fmla="*/ 8 w 27"/>
                <a:gd name="T47" fmla="*/ 3 h 51"/>
                <a:gd name="T48" fmla="*/ 8 w 27"/>
                <a:gd name="T4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51">
                  <a:moveTo>
                    <a:pt x="8" y="13"/>
                  </a:moveTo>
                  <a:cubicBezTo>
                    <a:pt x="9" y="15"/>
                    <a:pt x="7" y="19"/>
                    <a:pt x="6" y="20"/>
                  </a:cubicBezTo>
                  <a:cubicBezTo>
                    <a:pt x="4" y="21"/>
                    <a:pt x="3" y="24"/>
                    <a:pt x="2" y="24"/>
                  </a:cubicBezTo>
                  <a:cubicBezTo>
                    <a:pt x="0" y="24"/>
                    <a:pt x="2" y="29"/>
                    <a:pt x="4" y="31"/>
                  </a:cubicBezTo>
                  <a:cubicBezTo>
                    <a:pt x="7" y="32"/>
                    <a:pt x="7" y="33"/>
                    <a:pt x="7" y="35"/>
                  </a:cubicBezTo>
                  <a:cubicBezTo>
                    <a:pt x="7" y="36"/>
                    <a:pt x="11" y="37"/>
                    <a:pt x="12" y="38"/>
                  </a:cubicBezTo>
                  <a:cubicBezTo>
                    <a:pt x="13" y="40"/>
                    <a:pt x="15" y="47"/>
                    <a:pt x="15" y="49"/>
                  </a:cubicBezTo>
                  <a:cubicBezTo>
                    <a:pt x="15" y="50"/>
                    <a:pt x="15" y="51"/>
                    <a:pt x="15" y="51"/>
                  </a:cubicBezTo>
                  <a:cubicBezTo>
                    <a:pt x="16" y="50"/>
                    <a:pt x="17" y="50"/>
                    <a:pt x="18" y="49"/>
                  </a:cubicBezTo>
                  <a:cubicBezTo>
                    <a:pt x="19" y="47"/>
                    <a:pt x="19" y="44"/>
                    <a:pt x="19" y="44"/>
                  </a:cubicBezTo>
                  <a:cubicBezTo>
                    <a:pt x="18" y="43"/>
                    <a:pt x="19" y="42"/>
                    <a:pt x="19" y="41"/>
                  </a:cubicBezTo>
                  <a:cubicBezTo>
                    <a:pt x="20" y="40"/>
                    <a:pt x="24" y="37"/>
                    <a:pt x="24" y="36"/>
                  </a:cubicBezTo>
                  <a:cubicBezTo>
                    <a:pt x="25" y="36"/>
                    <a:pt x="27" y="36"/>
                    <a:pt x="27" y="34"/>
                  </a:cubicBezTo>
                  <a:cubicBezTo>
                    <a:pt x="27" y="34"/>
                    <a:pt x="27" y="32"/>
                    <a:pt x="27" y="31"/>
                  </a:cubicBezTo>
                  <a:cubicBezTo>
                    <a:pt x="26" y="30"/>
                    <a:pt x="25" y="29"/>
                    <a:pt x="25" y="29"/>
                  </a:cubicBezTo>
                  <a:cubicBezTo>
                    <a:pt x="25" y="27"/>
                    <a:pt x="23" y="25"/>
                    <a:pt x="22" y="26"/>
                  </a:cubicBezTo>
                  <a:cubicBezTo>
                    <a:pt x="21" y="28"/>
                    <a:pt x="18" y="27"/>
                    <a:pt x="17" y="24"/>
                  </a:cubicBezTo>
                  <a:cubicBezTo>
                    <a:pt x="17" y="22"/>
                    <a:pt x="19" y="22"/>
                    <a:pt x="22" y="20"/>
                  </a:cubicBezTo>
                  <a:cubicBezTo>
                    <a:pt x="25" y="18"/>
                    <a:pt x="25" y="14"/>
                    <a:pt x="22" y="12"/>
                  </a:cubicBezTo>
                  <a:cubicBezTo>
                    <a:pt x="19" y="9"/>
                    <a:pt x="21" y="8"/>
                    <a:pt x="23" y="6"/>
                  </a:cubicBezTo>
                  <a:cubicBezTo>
                    <a:pt x="25" y="4"/>
                    <a:pt x="24" y="3"/>
                    <a:pt x="23" y="4"/>
                  </a:cubicBezTo>
                  <a:cubicBezTo>
                    <a:pt x="21" y="5"/>
                    <a:pt x="20" y="5"/>
                    <a:pt x="20" y="3"/>
                  </a:cubicBezTo>
                  <a:cubicBezTo>
                    <a:pt x="19" y="1"/>
                    <a:pt x="13" y="0"/>
                    <a:pt x="11" y="2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7" y="7"/>
                    <a:pt x="7" y="12"/>
                    <a:pt x="8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2718175" y="2492549"/>
              <a:ext cx="251739" cy="268672"/>
            </a:xfrm>
            <a:custGeom>
              <a:avLst/>
              <a:gdLst>
                <a:gd name="T0" fmla="*/ 44 w 130"/>
                <a:gd name="T1" fmla="*/ 24 h 125"/>
                <a:gd name="T2" fmla="*/ 45 w 130"/>
                <a:gd name="T3" fmla="*/ 29 h 125"/>
                <a:gd name="T4" fmla="*/ 47 w 130"/>
                <a:gd name="T5" fmla="*/ 34 h 125"/>
                <a:gd name="T6" fmla="*/ 46 w 130"/>
                <a:gd name="T7" fmla="*/ 36 h 125"/>
                <a:gd name="T8" fmla="*/ 37 w 130"/>
                <a:gd name="T9" fmla="*/ 37 h 125"/>
                <a:gd name="T10" fmla="*/ 33 w 130"/>
                <a:gd name="T11" fmla="*/ 39 h 125"/>
                <a:gd name="T12" fmla="*/ 31 w 130"/>
                <a:gd name="T13" fmla="*/ 40 h 125"/>
                <a:gd name="T14" fmla="*/ 30 w 130"/>
                <a:gd name="T15" fmla="*/ 44 h 125"/>
                <a:gd name="T16" fmla="*/ 27 w 130"/>
                <a:gd name="T17" fmla="*/ 46 h 125"/>
                <a:gd name="T18" fmla="*/ 23 w 130"/>
                <a:gd name="T19" fmla="*/ 48 h 125"/>
                <a:gd name="T20" fmla="*/ 19 w 130"/>
                <a:gd name="T21" fmla="*/ 51 h 125"/>
                <a:gd name="T22" fmla="*/ 14 w 130"/>
                <a:gd name="T23" fmla="*/ 53 h 125"/>
                <a:gd name="T24" fmla="*/ 10 w 130"/>
                <a:gd name="T25" fmla="*/ 54 h 125"/>
                <a:gd name="T26" fmla="*/ 0 w 130"/>
                <a:gd name="T27" fmla="*/ 60 h 125"/>
                <a:gd name="T28" fmla="*/ 0 w 130"/>
                <a:gd name="T29" fmla="*/ 69 h 125"/>
                <a:gd name="T30" fmla="*/ 1 w 130"/>
                <a:gd name="T31" fmla="*/ 70 h 125"/>
                <a:gd name="T32" fmla="*/ 62 w 130"/>
                <a:gd name="T33" fmla="*/ 110 h 125"/>
                <a:gd name="T34" fmla="*/ 66 w 130"/>
                <a:gd name="T35" fmla="*/ 116 h 125"/>
                <a:gd name="T36" fmla="*/ 73 w 130"/>
                <a:gd name="T37" fmla="*/ 118 h 125"/>
                <a:gd name="T38" fmla="*/ 76 w 130"/>
                <a:gd name="T39" fmla="*/ 125 h 125"/>
                <a:gd name="T40" fmla="*/ 82 w 130"/>
                <a:gd name="T41" fmla="*/ 123 h 125"/>
                <a:gd name="T42" fmla="*/ 92 w 130"/>
                <a:gd name="T43" fmla="*/ 120 h 125"/>
                <a:gd name="T44" fmla="*/ 103 w 130"/>
                <a:gd name="T45" fmla="*/ 111 h 125"/>
                <a:gd name="T46" fmla="*/ 130 w 130"/>
                <a:gd name="T47" fmla="*/ 95 h 125"/>
                <a:gd name="T48" fmla="*/ 130 w 130"/>
                <a:gd name="T49" fmla="*/ 95 h 125"/>
                <a:gd name="T50" fmla="*/ 127 w 130"/>
                <a:gd name="T51" fmla="*/ 89 h 125"/>
                <a:gd name="T52" fmla="*/ 122 w 130"/>
                <a:gd name="T53" fmla="*/ 88 h 125"/>
                <a:gd name="T54" fmla="*/ 118 w 130"/>
                <a:gd name="T55" fmla="*/ 85 h 125"/>
                <a:gd name="T56" fmla="*/ 117 w 130"/>
                <a:gd name="T57" fmla="*/ 80 h 125"/>
                <a:gd name="T58" fmla="*/ 114 w 130"/>
                <a:gd name="T59" fmla="*/ 77 h 125"/>
                <a:gd name="T60" fmla="*/ 117 w 130"/>
                <a:gd name="T61" fmla="*/ 73 h 125"/>
                <a:gd name="T62" fmla="*/ 116 w 130"/>
                <a:gd name="T63" fmla="*/ 71 h 125"/>
                <a:gd name="T64" fmla="*/ 116 w 130"/>
                <a:gd name="T65" fmla="*/ 67 h 125"/>
                <a:gd name="T66" fmla="*/ 116 w 130"/>
                <a:gd name="T67" fmla="*/ 63 h 125"/>
                <a:gd name="T68" fmla="*/ 117 w 130"/>
                <a:gd name="T69" fmla="*/ 56 h 125"/>
                <a:gd name="T70" fmla="*/ 114 w 130"/>
                <a:gd name="T71" fmla="*/ 50 h 125"/>
                <a:gd name="T72" fmla="*/ 115 w 130"/>
                <a:gd name="T73" fmla="*/ 49 h 125"/>
                <a:gd name="T74" fmla="*/ 115 w 130"/>
                <a:gd name="T75" fmla="*/ 47 h 125"/>
                <a:gd name="T76" fmla="*/ 112 w 130"/>
                <a:gd name="T77" fmla="*/ 36 h 125"/>
                <a:gd name="T78" fmla="*/ 107 w 130"/>
                <a:gd name="T79" fmla="*/ 33 h 125"/>
                <a:gd name="T80" fmla="*/ 104 w 130"/>
                <a:gd name="T81" fmla="*/ 29 h 125"/>
                <a:gd name="T82" fmla="*/ 102 w 130"/>
                <a:gd name="T83" fmla="*/ 22 h 125"/>
                <a:gd name="T84" fmla="*/ 106 w 130"/>
                <a:gd name="T85" fmla="*/ 18 h 125"/>
                <a:gd name="T86" fmla="*/ 108 w 130"/>
                <a:gd name="T87" fmla="*/ 11 h 125"/>
                <a:gd name="T88" fmla="*/ 108 w 130"/>
                <a:gd name="T89" fmla="*/ 1 h 125"/>
                <a:gd name="T90" fmla="*/ 102 w 130"/>
                <a:gd name="T91" fmla="*/ 0 h 125"/>
                <a:gd name="T92" fmla="*/ 95 w 130"/>
                <a:gd name="T93" fmla="*/ 1 h 125"/>
                <a:gd name="T94" fmla="*/ 87 w 130"/>
                <a:gd name="T95" fmla="*/ 3 h 125"/>
                <a:gd name="T96" fmla="*/ 63 w 130"/>
                <a:gd name="T97" fmla="*/ 4 h 125"/>
                <a:gd name="T98" fmla="*/ 54 w 130"/>
                <a:gd name="T99" fmla="*/ 9 h 125"/>
                <a:gd name="T100" fmla="*/ 44 w 130"/>
                <a:gd name="T101" fmla="*/ 14 h 125"/>
                <a:gd name="T102" fmla="*/ 42 w 130"/>
                <a:gd name="T103" fmla="*/ 15 h 125"/>
                <a:gd name="T104" fmla="*/ 43 w 130"/>
                <a:gd name="T105" fmla="*/ 17 h 125"/>
                <a:gd name="T106" fmla="*/ 44 w 130"/>
                <a:gd name="T107" fmla="*/ 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" h="125">
                  <a:moveTo>
                    <a:pt x="44" y="24"/>
                  </a:moveTo>
                  <a:cubicBezTo>
                    <a:pt x="44" y="26"/>
                    <a:pt x="44" y="29"/>
                    <a:pt x="45" y="29"/>
                  </a:cubicBezTo>
                  <a:cubicBezTo>
                    <a:pt x="46" y="30"/>
                    <a:pt x="47" y="33"/>
                    <a:pt x="47" y="34"/>
                  </a:cubicBezTo>
                  <a:cubicBezTo>
                    <a:pt x="47" y="35"/>
                    <a:pt x="47" y="36"/>
                    <a:pt x="46" y="36"/>
                  </a:cubicBezTo>
                  <a:cubicBezTo>
                    <a:pt x="45" y="36"/>
                    <a:pt x="37" y="35"/>
                    <a:pt x="37" y="37"/>
                  </a:cubicBezTo>
                  <a:cubicBezTo>
                    <a:pt x="37" y="38"/>
                    <a:pt x="35" y="39"/>
                    <a:pt x="33" y="39"/>
                  </a:cubicBezTo>
                  <a:cubicBezTo>
                    <a:pt x="31" y="39"/>
                    <a:pt x="31" y="38"/>
                    <a:pt x="31" y="40"/>
                  </a:cubicBezTo>
                  <a:cubicBezTo>
                    <a:pt x="31" y="42"/>
                    <a:pt x="31" y="44"/>
                    <a:pt x="30" y="44"/>
                  </a:cubicBezTo>
                  <a:cubicBezTo>
                    <a:pt x="29" y="44"/>
                    <a:pt x="29" y="46"/>
                    <a:pt x="27" y="46"/>
                  </a:cubicBezTo>
                  <a:cubicBezTo>
                    <a:pt x="26" y="46"/>
                    <a:pt x="23" y="46"/>
                    <a:pt x="23" y="48"/>
                  </a:cubicBezTo>
                  <a:cubicBezTo>
                    <a:pt x="23" y="50"/>
                    <a:pt x="21" y="51"/>
                    <a:pt x="19" y="51"/>
                  </a:cubicBezTo>
                  <a:cubicBezTo>
                    <a:pt x="17" y="52"/>
                    <a:pt x="14" y="51"/>
                    <a:pt x="14" y="53"/>
                  </a:cubicBezTo>
                  <a:cubicBezTo>
                    <a:pt x="14" y="54"/>
                    <a:pt x="11" y="53"/>
                    <a:pt x="10" y="54"/>
                  </a:cubicBezTo>
                  <a:cubicBezTo>
                    <a:pt x="8" y="55"/>
                    <a:pt x="0" y="60"/>
                    <a:pt x="0" y="60"/>
                  </a:cubicBezTo>
                  <a:cubicBezTo>
                    <a:pt x="0" y="61"/>
                    <a:pt x="0" y="65"/>
                    <a:pt x="0" y="69"/>
                  </a:cubicBezTo>
                  <a:cubicBezTo>
                    <a:pt x="0" y="69"/>
                    <a:pt x="1" y="70"/>
                    <a:pt x="1" y="70"/>
                  </a:cubicBezTo>
                  <a:cubicBezTo>
                    <a:pt x="4" y="72"/>
                    <a:pt x="60" y="109"/>
                    <a:pt x="62" y="110"/>
                  </a:cubicBezTo>
                  <a:cubicBezTo>
                    <a:pt x="63" y="112"/>
                    <a:pt x="66" y="116"/>
                    <a:pt x="66" y="116"/>
                  </a:cubicBezTo>
                  <a:cubicBezTo>
                    <a:pt x="66" y="116"/>
                    <a:pt x="70" y="116"/>
                    <a:pt x="73" y="118"/>
                  </a:cubicBezTo>
                  <a:cubicBezTo>
                    <a:pt x="76" y="120"/>
                    <a:pt x="76" y="125"/>
                    <a:pt x="76" y="125"/>
                  </a:cubicBezTo>
                  <a:cubicBezTo>
                    <a:pt x="76" y="125"/>
                    <a:pt x="80" y="124"/>
                    <a:pt x="82" y="123"/>
                  </a:cubicBezTo>
                  <a:cubicBezTo>
                    <a:pt x="84" y="123"/>
                    <a:pt x="92" y="120"/>
                    <a:pt x="92" y="12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9" y="92"/>
                    <a:pt x="128" y="89"/>
                    <a:pt x="127" y="89"/>
                  </a:cubicBezTo>
                  <a:cubicBezTo>
                    <a:pt x="125" y="89"/>
                    <a:pt x="124" y="88"/>
                    <a:pt x="122" y="88"/>
                  </a:cubicBezTo>
                  <a:cubicBezTo>
                    <a:pt x="120" y="88"/>
                    <a:pt x="118" y="87"/>
                    <a:pt x="118" y="85"/>
                  </a:cubicBezTo>
                  <a:cubicBezTo>
                    <a:pt x="117" y="84"/>
                    <a:pt x="118" y="83"/>
                    <a:pt x="117" y="80"/>
                  </a:cubicBezTo>
                  <a:cubicBezTo>
                    <a:pt x="116" y="78"/>
                    <a:pt x="114" y="77"/>
                    <a:pt x="114" y="77"/>
                  </a:cubicBezTo>
                  <a:cubicBezTo>
                    <a:pt x="114" y="76"/>
                    <a:pt x="117" y="74"/>
                    <a:pt x="117" y="73"/>
                  </a:cubicBezTo>
                  <a:cubicBezTo>
                    <a:pt x="117" y="73"/>
                    <a:pt x="116" y="72"/>
                    <a:pt x="116" y="71"/>
                  </a:cubicBezTo>
                  <a:cubicBezTo>
                    <a:pt x="116" y="70"/>
                    <a:pt x="115" y="68"/>
                    <a:pt x="116" y="67"/>
                  </a:cubicBezTo>
                  <a:cubicBezTo>
                    <a:pt x="117" y="66"/>
                    <a:pt x="117" y="65"/>
                    <a:pt x="116" y="63"/>
                  </a:cubicBezTo>
                  <a:cubicBezTo>
                    <a:pt x="115" y="60"/>
                    <a:pt x="118" y="59"/>
                    <a:pt x="117" y="56"/>
                  </a:cubicBezTo>
                  <a:cubicBezTo>
                    <a:pt x="115" y="53"/>
                    <a:pt x="114" y="51"/>
                    <a:pt x="114" y="50"/>
                  </a:cubicBezTo>
                  <a:cubicBezTo>
                    <a:pt x="114" y="50"/>
                    <a:pt x="114" y="49"/>
                    <a:pt x="115" y="49"/>
                  </a:cubicBezTo>
                  <a:cubicBezTo>
                    <a:pt x="115" y="49"/>
                    <a:pt x="115" y="48"/>
                    <a:pt x="115" y="47"/>
                  </a:cubicBezTo>
                  <a:cubicBezTo>
                    <a:pt x="115" y="45"/>
                    <a:pt x="113" y="38"/>
                    <a:pt x="112" y="36"/>
                  </a:cubicBezTo>
                  <a:cubicBezTo>
                    <a:pt x="111" y="35"/>
                    <a:pt x="107" y="34"/>
                    <a:pt x="107" y="33"/>
                  </a:cubicBezTo>
                  <a:cubicBezTo>
                    <a:pt x="107" y="31"/>
                    <a:pt x="107" y="30"/>
                    <a:pt x="104" y="29"/>
                  </a:cubicBezTo>
                  <a:cubicBezTo>
                    <a:pt x="102" y="27"/>
                    <a:pt x="100" y="22"/>
                    <a:pt x="102" y="22"/>
                  </a:cubicBezTo>
                  <a:cubicBezTo>
                    <a:pt x="103" y="22"/>
                    <a:pt x="104" y="19"/>
                    <a:pt x="106" y="18"/>
                  </a:cubicBezTo>
                  <a:cubicBezTo>
                    <a:pt x="107" y="17"/>
                    <a:pt x="109" y="13"/>
                    <a:pt x="108" y="11"/>
                  </a:cubicBezTo>
                  <a:cubicBezTo>
                    <a:pt x="107" y="10"/>
                    <a:pt x="107" y="5"/>
                    <a:pt x="108" y="1"/>
                  </a:cubicBezTo>
                  <a:cubicBezTo>
                    <a:pt x="105" y="1"/>
                    <a:pt x="102" y="1"/>
                    <a:pt x="102" y="0"/>
                  </a:cubicBezTo>
                  <a:cubicBezTo>
                    <a:pt x="101" y="0"/>
                    <a:pt x="97" y="1"/>
                    <a:pt x="95" y="1"/>
                  </a:cubicBezTo>
                  <a:cubicBezTo>
                    <a:pt x="93" y="1"/>
                    <a:pt x="88" y="4"/>
                    <a:pt x="87" y="3"/>
                  </a:cubicBezTo>
                  <a:cubicBezTo>
                    <a:pt x="85" y="1"/>
                    <a:pt x="68" y="4"/>
                    <a:pt x="63" y="4"/>
                  </a:cubicBezTo>
                  <a:cubicBezTo>
                    <a:pt x="59" y="4"/>
                    <a:pt x="57" y="9"/>
                    <a:pt x="54" y="9"/>
                  </a:cubicBezTo>
                  <a:cubicBezTo>
                    <a:pt x="51" y="9"/>
                    <a:pt x="46" y="12"/>
                    <a:pt x="44" y="14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6"/>
                    <a:pt x="42" y="17"/>
                    <a:pt x="43" y="17"/>
                  </a:cubicBezTo>
                  <a:cubicBezTo>
                    <a:pt x="44" y="19"/>
                    <a:pt x="44" y="21"/>
                    <a:pt x="44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2939435" y="2555766"/>
              <a:ext cx="184006" cy="195296"/>
            </a:xfrm>
            <a:custGeom>
              <a:avLst/>
              <a:gdLst>
                <a:gd name="T0" fmla="*/ 10 w 95"/>
                <a:gd name="T1" fmla="*/ 5 h 91"/>
                <a:gd name="T2" fmla="*/ 5 w 95"/>
                <a:gd name="T3" fmla="*/ 10 h 91"/>
                <a:gd name="T4" fmla="*/ 5 w 95"/>
                <a:gd name="T5" fmla="*/ 13 h 91"/>
                <a:gd name="T6" fmla="*/ 4 w 95"/>
                <a:gd name="T7" fmla="*/ 18 h 91"/>
                <a:gd name="T8" fmla="*/ 0 w 95"/>
                <a:gd name="T9" fmla="*/ 21 h 91"/>
                <a:gd name="T10" fmla="*/ 3 w 95"/>
                <a:gd name="T11" fmla="*/ 27 h 91"/>
                <a:gd name="T12" fmla="*/ 2 w 95"/>
                <a:gd name="T13" fmla="*/ 34 h 91"/>
                <a:gd name="T14" fmla="*/ 2 w 95"/>
                <a:gd name="T15" fmla="*/ 38 h 91"/>
                <a:gd name="T16" fmla="*/ 2 w 95"/>
                <a:gd name="T17" fmla="*/ 42 h 91"/>
                <a:gd name="T18" fmla="*/ 3 w 95"/>
                <a:gd name="T19" fmla="*/ 44 h 91"/>
                <a:gd name="T20" fmla="*/ 0 w 95"/>
                <a:gd name="T21" fmla="*/ 48 h 91"/>
                <a:gd name="T22" fmla="*/ 3 w 95"/>
                <a:gd name="T23" fmla="*/ 51 h 91"/>
                <a:gd name="T24" fmla="*/ 4 w 95"/>
                <a:gd name="T25" fmla="*/ 56 h 91"/>
                <a:gd name="T26" fmla="*/ 8 w 95"/>
                <a:gd name="T27" fmla="*/ 59 h 91"/>
                <a:gd name="T28" fmla="*/ 13 w 95"/>
                <a:gd name="T29" fmla="*/ 60 h 91"/>
                <a:gd name="T30" fmla="*/ 16 w 95"/>
                <a:gd name="T31" fmla="*/ 66 h 91"/>
                <a:gd name="T32" fmla="*/ 25 w 95"/>
                <a:gd name="T33" fmla="*/ 67 h 91"/>
                <a:gd name="T34" fmla="*/ 29 w 95"/>
                <a:gd name="T35" fmla="*/ 71 h 91"/>
                <a:gd name="T36" fmla="*/ 39 w 95"/>
                <a:gd name="T37" fmla="*/ 66 h 91"/>
                <a:gd name="T38" fmla="*/ 87 w 95"/>
                <a:gd name="T39" fmla="*/ 91 h 91"/>
                <a:gd name="T40" fmla="*/ 87 w 95"/>
                <a:gd name="T41" fmla="*/ 88 h 91"/>
                <a:gd name="T42" fmla="*/ 93 w 95"/>
                <a:gd name="T43" fmla="*/ 88 h 91"/>
                <a:gd name="T44" fmla="*/ 93 w 95"/>
                <a:gd name="T45" fmla="*/ 27 h 91"/>
                <a:gd name="T46" fmla="*/ 93 w 95"/>
                <a:gd name="T47" fmla="*/ 17 h 91"/>
                <a:gd name="T48" fmla="*/ 93 w 95"/>
                <a:gd name="T49" fmla="*/ 10 h 91"/>
                <a:gd name="T50" fmla="*/ 94 w 95"/>
                <a:gd name="T51" fmla="*/ 8 h 91"/>
                <a:gd name="T52" fmla="*/ 94 w 95"/>
                <a:gd name="T53" fmla="*/ 8 h 91"/>
                <a:gd name="T54" fmla="*/ 85 w 95"/>
                <a:gd name="T55" fmla="*/ 6 h 91"/>
                <a:gd name="T56" fmla="*/ 76 w 95"/>
                <a:gd name="T57" fmla="*/ 1 h 91"/>
                <a:gd name="T58" fmla="*/ 62 w 95"/>
                <a:gd name="T59" fmla="*/ 8 h 91"/>
                <a:gd name="T60" fmla="*/ 63 w 95"/>
                <a:gd name="T61" fmla="*/ 16 h 91"/>
                <a:gd name="T62" fmla="*/ 53 w 95"/>
                <a:gd name="T63" fmla="*/ 16 h 91"/>
                <a:gd name="T64" fmla="*/ 42 w 95"/>
                <a:gd name="T65" fmla="*/ 12 h 91"/>
                <a:gd name="T66" fmla="*/ 36 w 95"/>
                <a:gd name="T67" fmla="*/ 8 h 91"/>
                <a:gd name="T68" fmla="*/ 32 w 95"/>
                <a:gd name="T69" fmla="*/ 4 h 91"/>
                <a:gd name="T70" fmla="*/ 20 w 95"/>
                <a:gd name="T71" fmla="*/ 2 h 91"/>
                <a:gd name="T72" fmla="*/ 13 w 95"/>
                <a:gd name="T73" fmla="*/ 0 h 91"/>
                <a:gd name="T74" fmla="*/ 13 w 95"/>
                <a:gd name="T75" fmla="*/ 3 h 91"/>
                <a:gd name="T76" fmla="*/ 10 w 95"/>
                <a:gd name="T77" fmla="*/ 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1">
                  <a:moveTo>
                    <a:pt x="10" y="5"/>
                  </a:moveTo>
                  <a:cubicBezTo>
                    <a:pt x="10" y="6"/>
                    <a:pt x="6" y="9"/>
                    <a:pt x="5" y="10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3"/>
                    <a:pt x="5" y="16"/>
                    <a:pt x="4" y="18"/>
                  </a:cubicBezTo>
                  <a:cubicBezTo>
                    <a:pt x="3" y="19"/>
                    <a:pt x="0" y="20"/>
                    <a:pt x="0" y="21"/>
                  </a:cubicBezTo>
                  <a:cubicBezTo>
                    <a:pt x="0" y="22"/>
                    <a:pt x="1" y="24"/>
                    <a:pt x="3" y="27"/>
                  </a:cubicBezTo>
                  <a:cubicBezTo>
                    <a:pt x="4" y="30"/>
                    <a:pt x="1" y="31"/>
                    <a:pt x="2" y="34"/>
                  </a:cubicBezTo>
                  <a:cubicBezTo>
                    <a:pt x="3" y="36"/>
                    <a:pt x="3" y="37"/>
                    <a:pt x="2" y="38"/>
                  </a:cubicBezTo>
                  <a:cubicBezTo>
                    <a:pt x="1" y="39"/>
                    <a:pt x="2" y="41"/>
                    <a:pt x="2" y="42"/>
                  </a:cubicBezTo>
                  <a:cubicBezTo>
                    <a:pt x="2" y="43"/>
                    <a:pt x="3" y="44"/>
                    <a:pt x="3" y="44"/>
                  </a:cubicBezTo>
                  <a:cubicBezTo>
                    <a:pt x="3" y="45"/>
                    <a:pt x="0" y="47"/>
                    <a:pt x="0" y="48"/>
                  </a:cubicBezTo>
                  <a:cubicBezTo>
                    <a:pt x="0" y="48"/>
                    <a:pt x="2" y="49"/>
                    <a:pt x="3" y="51"/>
                  </a:cubicBezTo>
                  <a:cubicBezTo>
                    <a:pt x="4" y="54"/>
                    <a:pt x="3" y="55"/>
                    <a:pt x="4" y="56"/>
                  </a:cubicBezTo>
                  <a:cubicBezTo>
                    <a:pt x="4" y="58"/>
                    <a:pt x="6" y="59"/>
                    <a:pt x="8" y="59"/>
                  </a:cubicBezTo>
                  <a:cubicBezTo>
                    <a:pt x="10" y="59"/>
                    <a:pt x="11" y="60"/>
                    <a:pt x="13" y="60"/>
                  </a:cubicBezTo>
                  <a:cubicBezTo>
                    <a:pt x="14" y="60"/>
                    <a:pt x="15" y="63"/>
                    <a:pt x="16" y="66"/>
                  </a:cubicBezTo>
                  <a:cubicBezTo>
                    <a:pt x="16" y="66"/>
                    <a:pt x="22" y="66"/>
                    <a:pt x="25" y="67"/>
                  </a:cubicBezTo>
                  <a:cubicBezTo>
                    <a:pt x="27" y="69"/>
                    <a:pt x="29" y="71"/>
                    <a:pt x="29" y="71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3" y="88"/>
                    <a:pt x="93" y="31"/>
                    <a:pt x="93" y="27"/>
                  </a:cubicBezTo>
                  <a:cubicBezTo>
                    <a:pt x="93" y="22"/>
                    <a:pt x="91" y="20"/>
                    <a:pt x="93" y="17"/>
                  </a:cubicBezTo>
                  <a:cubicBezTo>
                    <a:pt x="95" y="15"/>
                    <a:pt x="92" y="14"/>
                    <a:pt x="93" y="10"/>
                  </a:cubicBezTo>
                  <a:cubicBezTo>
                    <a:pt x="94" y="9"/>
                    <a:pt x="94" y="9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7"/>
                    <a:pt x="91" y="7"/>
                    <a:pt x="85" y="6"/>
                  </a:cubicBezTo>
                  <a:cubicBezTo>
                    <a:pt x="80" y="5"/>
                    <a:pt x="82" y="1"/>
                    <a:pt x="76" y="1"/>
                  </a:cubicBezTo>
                  <a:cubicBezTo>
                    <a:pt x="70" y="1"/>
                    <a:pt x="62" y="5"/>
                    <a:pt x="62" y="8"/>
                  </a:cubicBezTo>
                  <a:cubicBezTo>
                    <a:pt x="62" y="11"/>
                    <a:pt x="65" y="13"/>
                    <a:pt x="63" y="16"/>
                  </a:cubicBezTo>
                  <a:cubicBezTo>
                    <a:pt x="61" y="19"/>
                    <a:pt x="56" y="19"/>
                    <a:pt x="53" y="16"/>
                  </a:cubicBezTo>
                  <a:cubicBezTo>
                    <a:pt x="50" y="13"/>
                    <a:pt x="46" y="12"/>
                    <a:pt x="42" y="12"/>
                  </a:cubicBezTo>
                  <a:cubicBezTo>
                    <a:pt x="38" y="12"/>
                    <a:pt x="35" y="10"/>
                    <a:pt x="36" y="8"/>
                  </a:cubicBezTo>
                  <a:cubicBezTo>
                    <a:pt x="36" y="6"/>
                    <a:pt x="35" y="5"/>
                    <a:pt x="32" y="4"/>
                  </a:cubicBezTo>
                  <a:cubicBezTo>
                    <a:pt x="28" y="3"/>
                    <a:pt x="26" y="1"/>
                    <a:pt x="20" y="2"/>
                  </a:cubicBezTo>
                  <a:cubicBezTo>
                    <a:pt x="17" y="2"/>
                    <a:pt x="15" y="1"/>
                    <a:pt x="13" y="0"/>
                  </a:cubicBezTo>
                  <a:cubicBezTo>
                    <a:pt x="13" y="1"/>
                    <a:pt x="13" y="3"/>
                    <a:pt x="13" y="3"/>
                  </a:cubicBezTo>
                  <a:cubicBezTo>
                    <a:pt x="13" y="5"/>
                    <a:pt x="11" y="5"/>
                    <a:pt x="10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2621092" y="2828954"/>
              <a:ext cx="33866" cy="12418"/>
            </a:xfrm>
            <a:custGeom>
              <a:avLst/>
              <a:gdLst>
                <a:gd name="T0" fmla="*/ 9 w 18"/>
                <a:gd name="T1" fmla="*/ 4 h 6"/>
                <a:gd name="T2" fmla="*/ 14 w 18"/>
                <a:gd name="T3" fmla="*/ 5 h 6"/>
                <a:gd name="T4" fmla="*/ 18 w 18"/>
                <a:gd name="T5" fmla="*/ 4 h 6"/>
                <a:gd name="T6" fmla="*/ 15 w 18"/>
                <a:gd name="T7" fmla="*/ 4 h 6"/>
                <a:gd name="T8" fmla="*/ 9 w 18"/>
                <a:gd name="T9" fmla="*/ 1 h 6"/>
                <a:gd name="T10" fmla="*/ 1 w 18"/>
                <a:gd name="T11" fmla="*/ 3 h 6"/>
                <a:gd name="T12" fmla="*/ 0 w 18"/>
                <a:gd name="T13" fmla="*/ 6 h 6"/>
                <a:gd name="T14" fmla="*/ 2 w 18"/>
                <a:gd name="T15" fmla="*/ 6 h 6"/>
                <a:gd name="T16" fmla="*/ 9 w 18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6">
                  <a:moveTo>
                    <a:pt x="9" y="4"/>
                  </a:moveTo>
                  <a:cubicBezTo>
                    <a:pt x="10" y="3"/>
                    <a:pt x="12" y="5"/>
                    <a:pt x="14" y="5"/>
                  </a:cubicBezTo>
                  <a:cubicBezTo>
                    <a:pt x="16" y="6"/>
                    <a:pt x="18" y="4"/>
                    <a:pt x="18" y="4"/>
                  </a:cubicBezTo>
                  <a:cubicBezTo>
                    <a:pt x="18" y="4"/>
                    <a:pt x="18" y="4"/>
                    <a:pt x="15" y="4"/>
                  </a:cubicBezTo>
                  <a:cubicBezTo>
                    <a:pt x="12" y="4"/>
                    <a:pt x="12" y="0"/>
                    <a:pt x="9" y="1"/>
                  </a:cubicBezTo>
                  <a:cubicBezTo>
                    <a:pt x="6" y="3"/>
                    <a:pt x="4" y="3"/>
                    <a:pt x="1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4" y="6"/>
                    <a:pt x="8" y="5"/>
                    <a:pt x="9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2612061" y="2792830"/>
              <a:ext cx="72248" cy="60959"/>
            </a:xfrm>
            <a:custGeom>
              <a:avLst/>
              <a:gdLst>
                <a:gd name="T0" fmla="*/ 9 w 37"/>
                <a:gd name="T1" fmla="*/ 28 h 29"/>
                <a:gd name="T2" fmla="*/ 12 w 37"/>
                <a:gd name="T3" fmla="*/ 27 h 29"/>
                <a:gd name="T4" fmla="*/ 21 w 37"/>
                <a:gd name="T5" fmla="*/ 26 h 29"/>
                <a:gd name="T6" fmla="*/ 23 w 37"/>
                <a:gd name="T7" fmla="*/ 26 h 29"/>
                <a:gd name="T8" fmla="*/ 23 w 37"/>
                <a:gd name="T9" fmla="*/ 26 h 29"/>
                <a:gd name="T10" fmla="*/ 27 w 37"/>
                <a:gd name="T11" fmla="*/ 27 h 29"/>
                <a:gd name="T12" fmla="*/ 36 w 37"/>
                <a:gd name="T13" fmla="*/ 28 h 29"/>
                <a:gd name="T14" fmla="*/ 37 w 37"/>
                <a:gd name="T15" fmla="*/ 28 h 29"/>
                <a:gd name="T16" fmla="*/ 37 w 37"/>
                <a:gd name="T17" fmla="*/ 24 h 29"/>
                <a:gd name="T18" fmla="*/ 34 w 37"/>
                <a:gd name="T19" fmla="*/ 20 h 29"/>
                <a:gd name="T20" fmla="*/ 33 w 37"/>
                <a:gd name="T21" fmla="*/ 16 h 29"/>
                <a:gd name="T22" fmla="*/ 32 w 37"/>
                <a:gd name="T23" fmla="*/ 14 h 29"/>
                <a:gd name="T24" fmla="*/ 28 w 37"/>
                <a:gd name="T25" fmla="*/ 10 h 29"/>
                <a:gd name="T26" fmla="*/ 24 w 37"/>
                <a:gd name="T27" fmla="*/ 4 h 29"/>
                <a:gd name="T28" fmla="*/ 22 w 37"/>
                <a:gd name="T29" fmla="*/ 4 h 29"/>
                <a:gd name="T30" fmla="*/ 18 w 37"/>
                <a:gd name="T31" fmla="*/ 1 h 29"/>
                <a:gd name="T32" fmla="*/ 13 w 37"/>
                <a:gd name="T33" fmla="*/ 2 h 29"/>
                <a:gd name="T34" fmla="*/ 8 w 37"/>
                <a:gd name="T35" fmla="*/ 2 h 29"/>
                <a:gd name="T36" fmla="*/ 4 w 37"/>
                <a:gd name="T37" fmla="*/ 5 h 29"/>
                <a:gd name="T38" fmla="*/ 4 w 37"/>
                <a:gd name="T39" fmla="*/ 5 h 29"/>
                <a:gd name="T40" fmla="*/ 2 w 37"/>
                <a:gd name="T41" fmla="*/ 10 h 29"/>
                <a:gd name="T42" fmla="*/ 5 w 37"/>
                <a:gd name="T43" fmla="*/ 19 h 29"/>
                <a:gd name="T44" fmla="*/ 5 w 37"/>
                <a:gd name="T45" fmla="*/ 20 h 29"/>
                <a:gd name="T46" fmla="*/ 13 w 37"/>
                <a:gd name="T47" fmla="*/ 18 h 29"/>
                <a:gd name="T48" fmla="*/ 19 w 37"/>
                <a:gd name="T49" fmla="*/ 21 h 29"/>
                <a:gd name="T50" fmla="*/ 22 w 37"/>
                <a:gd name="T51" fmla="*/ 21 h 29"/>
                <a:gd name="T52" fmla="*/ 18 w 37"/>
                <a:gd name="T53" fmla="*/ 22 h 29"/>
                <a:gd name="T54" fmla="*/ 13 w 37"/>
                <a:gd name="T55" fmla="*/ 21 h 29"/>
                <a:gd name="T56" fmla="*/ 6 w 37"/>
                <a:gd name="T57" fmla="*/ 23 h 29"/>
                <a:gd name="T58" fmla="*/ 4 w 37"/>
                <a:gd name="T59" fmla="*/ 23 h 29"/>
                <a:gd name="T60" fmla="*/ 5 w 37"/>
                <a:gd name="T61" fmla="*/ 26 h 29"/>
                <a:gd name="T62" fmla="*/ 5 w 37"/>
                <a:gd name="T63" fmla="*/ 27 h 29"/>
                <a:gd name="T64" fmla="*/ 9 w 37"/>
                <a:gd name="T65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" h="29">
                  <a:moveTo>
                    <a:pt x="9" y="28"/>
                  </a:moveTo>
                  <a:cubicBezTo>
                    <a:pt x="10" y="28"/>
                    <a:pt x="12" y="27"/>
                    <a:pt x="12" y="27"/>
                  </a:cubicBezTo>
                  <a:cubicBezTo>
                    <a:pt x="12" y="27"/>
                    <a:pt x="20" y="26"/>
                    <a:pt x="21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7" y="27"/>
                    <a:pt x="27" y="27"/>
                  </a:cubicBezTo>
                  <a:cubicBezTo>
                    <a:pt x="28" y="28"/>
                    <a:pt x="33" y="29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7"/>
                    <a:pt x="37" y="24"/>
                    <a:pt x="37" y="24"/>
                  </a:cubicBezTo>
                  <a:cubicBezTo>
                    <a:pt x="37" y="23"/>
                    <a:pt x="35" y="21"/>
                    <a:pt x="34" y="20"/>
                  </a:cubicBezTo>
                  <a:cubicBezTo>
                    <a:pt x="33" y="19"/>
                    <a:pt x="33" y="16"/>
                    <a:pt x="33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1" y="11"/>
                    <a:pt x="28" y="10"/>
                  </a:cubicBezTo>
                  <a:cubicBezTo>
                    <a:pt x="25" y="9"/>
                    <a:pt x="24" y="4"/>
                    <a:pt x="24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0" y="2"/>
                    <a:pt x="18" y="1"/>
                  </a:cubicBezTo>
                  <a:cubicBezTo>
                    <a:pt x="16" y="0"/>
                    <a:pt x="13" y="2"/>
                    <a:pt x="13" y="2"/>
                  </a:cubicBezTo>
                  <a:cubicBezTo>
                    <a:pt x="13" y="2"/>
                    <a:pt x="10" y="2"/>
                    <a:pt x="8" y="2"/>
                  </a:cubicBezTo>
                  <a:cubicBezTo>
                    <a:pt x="5" y="1"/>
                    <a:pt x="6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8"/>
                    <a:pt x="2" y="10"/>
                  </a:cubicBezTo>
                  <a:cubicBezTo>
                    <a:pt x="0" y="13"/>
                    <a:pt x="3" y="17"/>
                    <a:pt x="5" y="19"/>
                  </a:cubicBezTo>
                  <a:cubicBezTo>
                    <a:pt x="5" y="19"/>
                    <a:pt x="5" y="19"/>
                    <a:pt x="5" y="20"/>
                  </a:cubicBezTo>
                  <a:cubicBezTo>
                    <a:pt x="8" y="20"/>
                    <a:pt x="10" y="20"/>
                    <a:pt x="13" y="18"/>
                  </a:cubicBezTo>
                  <a:cubicBezTo>
                    <a:pt x="16" y="17"/>
                    <a:pt x="16" y="21"/>
                    <a:pt x="19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0" y="23"/>
                    <a:pt x="18" y="22"/>
                  </a:cubicBezTo>
                  <a:cubicBezTo>
                    <a:pt x="16" y="22"/>
                    <a:pt x="14" y="20"/>
                    <a:pt x="13" y="21"/>
                  </a:cubicBezTo>
                  <a:cubicBezTo>
                    <a:pt x="12" y="22"/>
                    <a:pt x="8" y="23"/>
                    <a:pt x="6" y="23"/>
                  </a:cubicBezTo>
                  <a:cubicBezTo>
                    <a:pt x="6" y="23"/>
                    <a:pt x="5" y="23"/>
                    <a:pt x="4" y="23"/>
                  </a:cubicBezTo>
                  <a:cubicBezTo>
                    <a:pt x="4" y="24"/>
                    <a:pt x="4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9" y="26"/>
                    <a:pt x="8" y="28"/>
                    <a:pt x="9" y="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2622220" y="2848145"/>
              <a:ext cx="34996" cy="21448"/>
            </a:xfrm>
            <a:custGeom>
              <a:avLst/>
              <a:gdLst>
                <a:gd name="T0" fmla="*/ 10 w 18"/>
                <a:gd name="T1" fmla="*/ 10 h 10"/>
                <a:gd name="T2" fmla="*/ 15 w 18"/>
                <a:gd name="T3" fmla="*/ 6 h 10"/>
                <a:gd name="T4" fmla="*/ 17 w 18"/>
                <a:gd name="T5" fmla="*/ 6 h 10"/>
                <a:gd name="T6" fmla="*/ 16 w 18"/>
                <a:gd name="T7" fmla="*/ 3 h 10"/>
                <a:gd name="T8" fmla="*/ 18 w 18"/>
                <a:gd name="T9" fmla="*/ 0 h 10"/>
                <a:gd name="T10" fmla="*/ 16 w 18"/>
                <a:gd name="T11" fmla="*/ 0 h 10"/>
                <a:gd name="T12" fmla="*/ 7 w 18"/>
                <a:gd name="T13" fmla="*/ 1 h 10"/>
                <a:gd name="T14" fmla="*/ 4 w 18"/>
                <a:gd name="T15" fmla="*/ 2 h 10"/>
                <a:gd name="T16" fmla="*/ 0 w 18"/>
                <a:gd name="T17" fmla="*/ 1 h 10"/>
                <a:gd name="T18" fmla="*/ 5 w 18"/>
                <a:gd name="T19" fmla="*/ 5 h 10"/>
                <a:gd name="T20" fmla="*/ 8 w 18"/>
                <a:gd name="T21" fmla="*/ 10 h 10"/>
                <a:gd name="T22" fmla="*/ 9 w 18"/>
                <a:gd name="T23" fmla="*/ 10 h 10"/>
                <a:gd name="T24" fmla="*/ 10 w 18"/>
                <a:gd name="T2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0">
                  <a:moveTo>
                    <a:pt x="10" y="10"/>
                  </a:moveTo>
                  <a:cubicBezTo>
                    <a:pt x="11" y="9"/>
                    <a:pt x="14" y="6"/>
                    <a:pt x="15" y="6"/>
                  </a:cubicBezTo>
                  <a:cubicBezTo>
                    <a:pt x="16" y="7"/>
                    <a:pt x="17" y="6"/>
                    <a:pt x="17" y="6"/>
                  </a:cubicBezTo>
                  <a:cubicBezTo>
                    <a:pt x="17" y="5"/>
                    <a:pt x="15" y="3"/>
                    <a:pt x="16" y="3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5" y="0"/>
                    <a:pt x="7" y="1"/>
                    <a:pt x="7" y="1"/>
                  </a:cubicBezTo>
                  <a:cubicBezTo>
                    <a:pt x="7" y="1"/>
                    <a:pt x="5" y="2"/>
                    <a:pt x="4" y="2"/>
                  </a:cubicBezTo>
                  <a:cubicBezTo>
                    <a:pt x="3" y="2"/>
                    <a:pt x="4" y="0"/>
                    <a:pt x="0" y="1"/>
                  </a:cubicBezTo>
                  <a:cubicBezTo>
                    <a:pt x="2" y="3"/>
                    <a:pt x="2" y="4"/>
                    <a:pt x="5" y="5"/>
                  </a:cubicBezTo>
                  <a:cubicBezTo>
                    <a:pt x="9" y="6"/>
                    <a:pt x="5" y="8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9" y="10"/>
                    <a:pt x="9" y="10"/>
                    <a:pt x="10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2997007" y="2867336"/>
              <a:ext cx="150141" cy="115145"/>
            </a:xfrm>
            <a:custGeom>
              <a:avLst/>
              <a:gdLst>
                <a:gd name="T0" fmla="*/ 71 w 77"/>
                <a:gd name="T1" fmla="*/ 31 h 54"/>
                <a:gd name="T2" fmla="*/ 69 w 77"/>
                <a:gd name="T3" fmla="*/ 27 h 54"/>
                <a:gd name="T4" fmla="*/ 65 w 77"/>
                <a:gd name="T5" fmla="*/ 23 h 54"/>
                <a:gd name="T6" fmla="*/ 62 w 77"/>
                <a:gd name="T7" fmla="*/ 19 h 54"/>
                <a:gd name="T8" fmla="*/ 57 w 77"/>
                <a:gd name="T9" fmla="*/ 17 h 54"/>
                <a:gd name="T10" fmla="*/ 57 w 77"/>
                <a:gd name="T11" fmla="*/ 15 h 54"/>
                <a:gd name="T12" fmla="*/ 54 w 77"/>
                <a:gd name="T13" fmla="*/ 15 h 54"/>
                <a:gd name="T14" fmla="*/ 55 w 77"/>
                <a:gd name="T15" fmla="*/ 12 h 54"/>
                <a:gd name="T16" fmla="*/ 54 w 77"/>
                <a:gd name="T17" fmla="*/ 7 h 54"/>
                <a:gd name="T18" fmla="*/ 50 w 77"/>
                <a:gd name="T19" fmla="*/ 1 h 54"/>
                <a:gd name="T20" fmla="*/ 49 w 77"/>
                <a:gd name="T21" fmla="*/ 1 h 54"/>
                <a:gd name="T22" fmla="*/ 44 w 77"/>
                <a:gd name="T23" fmla="*/ 3 h 54"/>
                <a:gd name="T24" fmla="*/ 42 w 77"/>
                <a:gd name="T25" fmla="*/ 6 h 54"/>
                <a:gd name="T26" fmla="*/ 36 w 77"/>
                <a:gd name="T27" fmla="*/ 12 h 54"/>
                <a:gd name="T28" fmla="*/ 27 w 77"/>
                <a:gd name="T29" fmla="*/ 14 h 54"/>
                <a:gd name="T30" fmla="*/ 27 w 77"/>
                <a:gd name="T31" fmla="*/ 17 h 54"/>
                <a:gd name="T32" fmla="*/ 21 w 77"/>
                <a:gd name="T33" fmla="*/ 20 h 54"/>
                <a:gd name="T34" fmla="*/ 15 w 77"/>
                <a:gd name="T35" fmla="*/ 22 h 54"/>
                <a:gd name="T36" fmla="*/ 11 w 77"/>
                <a:gd name="T37" fmla="*/ 22 h 54"/>
                <a:gd name="T38" fmla="*/ 7 w 77"/>
                <a:gd name="T39" fmla="*/ 24 h 54"/>
                <a:gd name="T40" fmla="*/ 7 w 77"/>
                <a:gd name="T41" fmla="*/ 23 h 54"/>
                <a:gd name="T42" fmla="*/ 3 w 77"/>
                <a:gd name="T43" fmla="*/ 27 h 54"/>
                <a:gd name="T44" fmla="*/ 0 w 77"/>
                <a:gd name="T45" fmla="*/ 33 h 54"/>
                <a:gd name="T46" fmla="*/ 1 w 77"/>
                <a:gd name="T47" fmla="*/ 38 h 54"/>
                <a:gd name="T48" fmla="*/ 3 w 77"/>
                <a:gd name="T49" fmla="*/ 43 h 54"/>
                <a:gd name="T50" fmla="*/ 4 w 77"/>
                <a:gd name="T51" fmla="*/ 47 h 54"/>
                <a:gd name="T52" fmla="*/ 5 w 77"/>
                <a:gd name="T53" fmla="*/ 49 h 54"/>
                <a:gd name="T54" fmla="*/ 9 w 77"/>
                <a:gd name="T55" fmla="*/ 53 h 54"/>
                <a:gd name="T56" fmla="*/ 10 w 77"/>
                <a:gd name="T57" fmla="*/ 54 h 54"/>
                <a:gd name="T58" fmla="*/ 11 w 77"/>
                <a:gd name="T59" fmla="*/ 53 h 54"/>
                <a:gd name="T60" fmla="*/ 12 w 77"/>
                <a:gd name="T61" fmla="*/ 49 h 54"/>
                <a:gd name="T62" fmla="*/ 15 w 77"/>
                <a:gd name="T63" fmla="*/ 48 h 54"/>
                <a:gd name="T64" fmla="*/ 18 w 77"/>
                <a:gd name="T65" fmla="*/ 47 h 54"/>
                <a:gd name="T66" fmla="*/ 23 w 77"/>
                <a:gd name="T67" fmla="*/ 48 h 54"/>
                <a:gd name="T68" fmla="*/ 23 w 77"/>
                <a:gd name="T69" fmla="*/ 44 h 54"/>
                <a:gd name="T70" fmla="*/ 30 w 77"/>
                <a:gd name="T71" fmla="*/ 39 h 54"/>
                <a:gd name="T72" fmla="*/ 35 w 77"/>
                <a:gd name="T73" fmla="*/ 42 h 54"/>
                <a:gd name="T74" fmla="*/ 47 w 77"/>
                <a:gd name="T75" fmla="*/ 45 h 54"/>
                <a:gd name="T76" fmla="*/ 49 w 77"/>
                <a:gd name="T77" fmla="*/ 40 h 54"/>
                <a:gd name="T78" fmla="*/ 54 w 77"/>
                <a:gd name="T79" fmla="*/ 40 h 54"/>
                <a:gd name="T80" fmla="*/ 60 w 77"/>
                <a:gd name="T81" fmla="*/ 39 h 54"/>
                <a:gd name="T82" fmla="*/ 65 w 77"/>
                <a:gd name="T83" fmla="*/ 38 h 54"/>
                <a:gd name="T84" fmla="*/ 72 w 77"/>
                <a:gd name="T85" fmla="*/ 39 h 54"/>
                <a:gd name="T86" fmla="*/ 77 w 77"/>
                <a:gd name="T87" fmla="*/ 38 h 54"/>
                <a:gd name="T88" fmla="*/ 75 w 77"/>
                <a:gd name="T89" fmla="*/ 34 h 54"/>
                <a:gd name="T90" fmla="*/ 71 w 77"/>
                <a:gd name="T91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" h="54">
                  <a:moveTo>
                    <a:pt x="71" y="31"/>
                  </a:moveTo>
                  <a:cubicBezTo>
                    <a:pt x="71" y="30"/>
                    <a:pt x="71" y="29"/>
                    <a:pt x="69" y="27"/>
                  </a:cubicBezTo>
                  <a:cubicBezTo>
                    <a:pt x="67" y="25"/>
                    <a:pt x="65" y="24"/>
                    <a:pt x="65" y="23"/>
                  </a:cubicBezTo>
                  <a:cubicBezTo>
                    <a:pt x="65" y="22"/>
                    <a:pt x="64" y="22"/>
                    <a:pt x="62" y="19"/>
                  </a:cubicBezTo>
                  <a:cubicBezTo>
                    <a:pt x="60" y="17"/>
                    <a:pt x="57" y="17"/>
                    <a:pt x="57" y="17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2" y="14"/>
                    <a:pt x="55" y="12"/>
                  </a:cubicBezTo>
                  <a:cubicBezTo>
                    <a:pt x="57" y="11"/>
                    <a:pt x="55" y="8"/>
                    <a:pt x="54" y="7"/>
                  </a:cubicBezTo>
                  <a:cubicBezTo>
                    <a:pt x="54" y="6"/>
                    <a:pt x="51" y="2"/>
                    <a:pt x="50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7" y="0"/>
                    <a:pt x="45" y="2"/>
                    <a:pt x="44" y="3"/>
                  </a:cubicBezTo>
                  <a:cubicBezTo>
                    <a:pt x="42" y="4"/>
                    <a:pt x="43" y="5"/>
                    <a:pt x="42" y="6"/>
                  </a:cubicBezTo>
                  <a:cubicBezTo>
                    <a:pt x="41" y="7"/>
                    <a:pt x="38" y="9"/>
                    <a:pt x="36" y="12"/>
                  </a:cubicBezTo>
                  <a:cubicBezTo>
                    <a:pt x="34" y="15"/>
                    <a:pt x="29" y="13"/>
                    <a:pt x="27" y="14"/>
                  </a:cubicBezTo>
                  <a:cubicBezTo>
                    <a:pt x="26" y="15"/>
                    <a:pt x="28" y="16"/>
                    <a:pt x="27" y="17"/>
                  </a:cubicBezTo>
                  <a:cubicBezTo>
                    <a:pt x="26" y="18"/>
                    <a:pt x="23" y="20"/>
                    <a:pt x="21" y="20"/>
                  </a:cubicBezTo>
                  <a:cubicBezTo>
                    <a:pt x="20" y="21"/>
                    <a:pt x="16" y="21"/>
                    <a:pt x="15" y="22"/>
                  </a:cubicBezTo>
                  <a:cubicBezTo>
                    <a:pt x="13" y="24"/>
                    <a:pt x="12" y="20"/>
                    <a:pt x="11" y="22"/>
                  </a:cubicBezTo>
                  <a:cubicBezTo>
                    <a:pt x="9" y="24"/>
                    <a:pt x="8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5" y="24"/>
                    <a:pt x="4" y="25"/>
                    <a:pt x="3" y="27"/>
                  </a:cubicBezTo>
                  <a:cubicBezTo>
                    <a:pt x="3" y="30"/>
                    <a:pt x="0" y="32"/>
                    <a:pt x="0" y="33"/>
                  </a:cubicBezTo>
                  <a:cubicBezTo>
                    <a:pt x="0" y="34"/>
                    <a:pt x="1" y="36"/>
                    <a:pt x="1" y="38"/>
                  </a:cubicBezTo>
                  <a:cubicBezTo>
                    <a:pt x="1" y="40"/>
                    <a:pt x="2" y="42"/>
                    <a:pt x="3" y="43"/>
                  </a:cubicBezTo>
                  <a:cubicBezTo>
                    <a:pt x="4" y="45"/>
                    <a:pt x="4" y="47"/>
                    <a:pt x="4" y="47"/>
                  </a:cubicBezTo>
                  <a:cubicBezTo>
                    <a:pt x="4" y="47"/>
                    <a:pt x="4" y="48"/>
                    <a:pt x="5" y="49"/>
                  </a:cubicBezTo>
                  <a:cubicBezTo>
                    <a:pt x="6" y="50"/>
                    <a:pt x="9" y="52"/>
                    <a:pt x="9" y="53"/>
                  </a:cubicBezTo>
                  <a:cubicBezTo>
                    <a:pt x="9" y="53"/>
                    <a:pt x="10" y="54"/>
                    <a:pt x="10" y="54"/>
                  </a:cubicBezTo>
                  <a:cubicBezTo>
                    <a:pt x="11" y="54"/>
                    <a:pt x="11" y="54"/>
                    <a:pt x="11" y="53"/>
                  </a:cubicBezTo>
                  <a:cubicBezTo>
                    <a:pt x="12" y="52"/>
                    <a:pt x="12" y="49"/>
                    <a:pt x="12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4"/>
                    <a:pt x="27" y="39"/>
                    <a:pt x="30" y="39"/>
                  </a:cubicBezTo>
                  <a:cubicBezTo>
                    <a:pt x="33" y="39"/>
                    <a:pt x="35" y="42"/>
                    <a:pt x="35" y="42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7" y="45"/>
                    <a:pt x="48" y="41"/>
                    <a:pt x="49" y="40"/>
                  </a:cubicBezTo>
                  <a:cubicBezTo>
                    <a:pt x="50" y="40"/>
                    <a:pt x="52" y="41"/>
                    <a:pt x="54" y="40"/>
                  </a:cubicBezTo>
                  <a:cubicBezTo>
                    <a:pt x="55" y="40"/>
                    <a:pt x="58" y="39"/>
                    <a:pt x="60" y="39"/>
                  </a:cubicBezTo>
                  <a:cubicBezTo>
                    <a:pt x="63" y="39"/>
                    <a:pt x="64" y="40"/>
                    <a:pt x="65" y="38"/>
                  </a:cubicBezTo>
                  <a:cubicBezTo>
                    <a:pt x="67" y="35"/>
                    <a:pt x="72" y="39"/>
                    <a:pt x="72" y="39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1" y="32"/>
                    <a:pt x="71" y="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2855898" y="2828954"/>
              <a:ext cx="145625" cy="133207"/>
            </a:xfrm>
            <a:custGeom>
              <a:avLst/>
              <a:gdLst>
                <a:gd name="T0" fmla="*/ 46 w 75"/>
                <a:gd name="T1" fmla="*/ 45 h 62"/>
                <a:gd name="T2" fmla="*/ 50 w 75"/>
                <a:gd name="T3" fmla="*/ 45 h 62"/>
                <a:gd name="T4" fmla="*/ 54 w 75"/>
                <a:gd name="T5" fmla="*/ 48 h 62"/>
                <a:gd name="T6" fmla="*/ 57 w 75"/>
                <a:gd name="T7" fmla="*/ 45 h 62"/>
                <a:gd name="T8" fmla="*/ 61 w 75"/>
                <a:gd name="T9" fmla="*/ 36 h 62"/>
                <a:gd name="T10" fmla="*/ 64 w 75"/>
                <a:gd name="T11" fmla="*/ 32 h 62"/>
                <a:gd name="T12" fmla="*/ 65 w 75"/>
                <a:gd name="T13" fmla="*/ 29 h 62"/>
                <a:gd name="T14" fmla="*/ 67 w 75"/>
                <a:gd name="T15" fmla="*/ 25 h 62"/>
                <a:gd name="T16" fmla="*/ 70 w 75"/>
                <a:gd name="T17" fmla="*/ 18 h 62"/>
                <a:gd name="T18" fmla="*/ 74 w 75"/>
                <a:gd name="T19" fmla="*/ 16 h 62"/>
                <a:gd name="T20" fmla="*/ 74 w 75"/>
                <a:gd name="T21" fmla="*/ 12 h 62"/>
                <a:gd name="T22" fmla="*/ 71 w 75"/>
                <a:gd name="T23" fmla="*/ 9 h 62"/>
                <a:gd name="T24" fmla="*/ 71 w 75"/>
                <a:gd name="T25" fmla="*/ 6 h 62"/>
                <a:gd name="T26" fmla="*/ 69 w 75"/>
                <a:gd name="T27" fmla="*/ 3 h 62"/>
                <a:gd name="T28" fmla="*/ 67 w 75"/>
                <a:gd name="T29" fmla="*/ 2 h 62"/>
                <a:gd name="T30" fmla="*/ 62 w 75"/>
                <a:gd name="T31" fmla="*/ 6 h 62"/>
                <a:gd name="T32" fmla="*/ 57 w 75"/>
                <a:gd name="T33" fmla="*/ 5 h 62"/>
                <a:gd name="T34" fmla="*/ 49 w 75"/>
                <a:gd name="T35" fmla="*/ 5 h 62"/>
                <a:gd name="T36" fmla="*/ 45 w 75"/>
                <a:gd name="T37" fmla="*/ 8 h 62"/>
                <a:gd name="T38" fmla="*/ 39 w 75"/>
                <a:gd name="T39" fmla="*/ 8 h 62"/>
                <a:gd name="T40" fmla="*/ 34 w 75"/>
                <a:gd name="T41" fmla="*/ 5 h 62"/>
                <a:gd name="T42" fmla="*/ 29 w 75"/>
                <a:gd name="T43" fmla="*/ 6 h 62"/>
                <a:gd name="T44" fmla="*/ 25 w 75"/>
                <a:gd name="T45" fmla="*/ 3 h 62"/>
                <a:gd name="T46" fmla="*/ 20 w 75"/>
                <a:gd name="T47" fmla="*/ 2 h 62"/>
                <a:gd name="T48" fmla="*/ 16 w 75"/>
                <a:gd name="T49" fmla="*/ 3 h 62"/>
                <a:gd name="T50" fmla="*/ 11 w 75"/>
                <a:gd name="T51" fmla="*/ 3 h 62"/>
                <a:gd name="T52" fmla="*/ 9 w 75"/>
                <a:gd name="T53" fmla="*/ 8 h 62"/>
                <a:gd name="T54" fmla="*/ 7 w 75"/>
                <a:gd name="T55" fmla="*/ 12 h 62"/>
                <a:gd name="T56" fmla="*/ 6 w 75"/>
                <a:gd name="T57" fmla="*/ 14 h 62"/>
                <a:gd name="T58" fmla="*/ 7 w 75"/>
                <a:gd name="T59" fmla="*/ 18 h 62"/>
                <a:gd name="T60" fmla="*/ 6 w 75"/>
                <a:gd name="T61" fmla="*/ 27 h 62"/>
                <a:gd name="T62" fmla="*/ 4 w 75"/>
                <a:gd name="T63" fmla="*/ 30 h 62"/>
                <a:gd name="T64" fmla="*/ 1 w 75"/>
                <a:gd name="T65" fmla="*/ 35 h 62"/>
                <a:gd name="T66" fmla="*/ 1 w 75"/>
                <a:gd name="T67" fmla="*/ 42 h 62"/>
                <a:gd name="T68" fmla="*/ 3 w 75"/>
                <a:gd name="T69" fmla="*/ 47 h 62"/>
                <a:gd name="T70" fmla="*/ 3 w 75"/>
                <a:gd name="T71" fmla="*/ 47 h 62"/>
                <a:gd name="T72" fmla="*/ 12 w 75"/>
                <a:gd name="T73" fmla="*/ 50 h 62"/>
                <a:gd name="T74" fmla="*/ 18 w 75"/>
                <a:gd name="T75" fmla="*/ 56 h 62"/>
                <a:gd name="T76" fmla="*/ 22 w 75"/>
                <a:gd name="T77" fmla="*/ 61 h 62"/>
                <a:gd name="T78" fmla="*/ 28 w 75"/>
                <a:gd name="T79" fmla="*/ 60 h 62"/>
                <a:gd name="T80" fmla="*/ 36 w 75"/>
                <a:gd name="T81" fmla="*/ 59 h 62"/>
                <a:gd name="T82" fmla="*/ 37 w 75"/>
                <a:gd name="T83" fmla="*/ 59 h 62"/>
                <a:gd name="T84" fmla="*/ 39 w 75"/>
                <a:gd name="T85" fmla="*/ 52 h 62"/>
                <a:gd name="T86" fmla="*/ 46 w 75"/>
                <a:gd name="T87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62">
                  <a:moveTo>
                    <a:pt x="46" y="45"/>
                  </a:moveTo>
                  <a:cubicBezTo>
                    <a:pt x="47" y="45"/>
                    <a:pt x="49" y="46"/>
                    <a:pt x="50" y="45"/>
                  </a:cubicBezTo>
                  <a:cubicBezTo>
                    <a:pt x="51" y="44"/>
                    <a:pt x="54" y="46"/>
                    <a:pt x="54" y="48"/>
                  </a:cubicBezTo>
                  <a:cubicBezTo>
                    <a:pt x="55" y="50"/>
                    <a:pt x="56" y="47"/>
                    <a:pt x="57" y="45"/>
                  </a:cubicBezTo>
                  <a:cubicBezTo>
                    <a:pt x="58" y="43"/>
                    <a:pt x="61" y="37"/>
                    <a:pt x="61" y="36"/>
                  </a:cubicBezTo>
                  <a:cubicBezTo>
                    <a:pt x="61" y="34"/>
                    <a:pt x="64" y="33"/>
                    <a:pt x="64" y="32"/>
                  </a:cubicBezTo>
                  <a:cubicBezTo>
                    <a:pt x="64" y="31"/>
                    <a:pt x="64" y="29"/>
                    <a:pt x="65" y="29"/>
                  </a:cubicBezTo>
                  <a:cubicBezTo>
                    <a:pt x="66" y="28"/>
                    <a:pt x="67" y="25"/>
                    <a:pt x="67" y="25"/>
                  </a:cubicBezTo>
                  <a:cubicBezTo>
                    <a:pt x="66" y="24"/>
                    <a:pt x="70" y="18"/>
                    <a:pt x="70" y="18"/>
                  </a:cubicBezTo>
                  <a:cubicBezTo>
                    <a:pt x="71" y="17"/>
                    <a:pt x="74" y="17"/>
                    <a:pt x="74" y="16"/>
                  </a:cubicBezTo>
                  <a:cubicBezTo>
                    <a:pt x="74" y="14"/>
                    <a:pt x="75" y="12"/>
                    <a:pt x="74" y="12"/>
                  </a:cubicBezTo>
                  <a:cubicBezTo>
                    <a:pt x="73" y="11"/>
                    <a:pt x="71" y="10"/>
                    <a:pt x="71" y="9"/>
                  </a:cubicBezTo>
                  <a:cubicBezTo>
                    <a:pt x="71" y="9"/>
                    <a:pt x="71" y="7"/>
                    <a:pt x="71" y="6"/>
                  </a:cubicBezTo>
                  <a:cubicBezTo>
                    <a:pt x="70" y="6"/>
                    <a:pt x="70" y="4"/>
                    <a:pt x="69" y="3"/>
                  </a:cubicBezTo>
                  <a:cubicBezTo>
                    <a:pt x="68" y="2"/>
                    <a:pt x="68" y="2"/>
                    <a:pt x="67" y="2"/>
                  </a:cubicBezTo>
                  <a:cubicBezTo>
                    <a:pt x="66" y="2"/>
                    <a:pt x="64" y="6"/>
                    <a:pt x="62" y="6"/>
                  </a:cubicBezTo>
                  <a:cubicBezTo>
                    <a:pt x="61" y="7"/>
                    <a:pt x="58" y="5"/>
                    <a:pt x="57" y="5"/>
                  </a:cubicBezTo>
                  <a:cubicBezTo>
                    <a:pt x="56" y="4"/>
                    <a:pt x="51" y="5"/>
                    <a:pt x="49" y="5"/>
                  </a:cubicBezTo>
                  <a:cubicBezTo>
                    <a:pt x="48" y="4"/>
                    <a:pt x="46" y="7"/>
                    <a:pt x="45" y="8"/>
                  </a:cubicBezTo>
                  <a:cubicBezTo>
                    <a:pt x="43" y="8"/>
                    <a:pt x="40" y="8"/>
                    <a:pt x="39" y="8"/>
                  </a:cubicBezTo>
                  <a:cubicBezTo>
                    <a:pt x="37" y="7"/>
                    <a:pt x="35" y="5"/>
                    <a:pt x="34" y="5"/>
                  </a:cubicBezTo>
                  <a:cubicBezTo>
                    <a:pt x="33" y="5"/>
                    <a:pt x="30" y="5"/>
                    <a:pt x="29" y="6"/>
                  </a:cubicBezTo>
                  <a:cubicBezTo>
                    <a:pt x="27" y="8"/>
                    <a:pt x="26" y="4"/>
                    <a:pt x="25" y="3"/>
                  </a:cubicBezTo>
                  <a:cubicBezTo>
                    <a:pt x="24" y="2"/>
                    <a:pt x="22" y="3"/>
                    <a:pt x="20" y="2"/>
                  </a:cubicBezTo>
                  <a:cubicBezTo>
                    <a:pt x="19" y="0"/>
                    <a:pt x="18" y="3"/>
                    <a:pt x="16" y="3"/>
                  </a:cubicBezTo>
                  <a:cubicBezTo>
                    <a:pt x="15" y="3"/>
                    <a:pt x="12" y="2"/>
                    <a:pt x="11" y="3"/>
                  </a:cubicBezTo>
                  <a:cubicBezTo>
                    <a:pt x="10" y="4"/>
                    <a:pt x="10" y="7"/>
                    <a:pt x="9" y="8"/>
                  </a:cubicBezTo>
                  <a:cubicBezTo>
                    <a:pt x="9" y="9"/>
                    <a:pt x="7" y="11"/>
                    <a:pt x="7" y="12"/>
                  </a:cubicBezTo>
                  <a:cubicBezTo>
                    <a:pt x="7" y="13"/>
                    <a:pt x="6" y="13"/>
                    <a:pt x="6" y="14"/>
                  </a:cubicBezTo>
                  <a:cubicBezTo>
                    <a:pt x="6" y="15"/>
                    <a:pt x="7" y="17"/>
                    <a:pt x="7" y="18"/>
                  </a:cubicBezTo>
                  <a:cubicBezTo>
                    <a:pt x="7" y="19"/>
                    <a:pt x="7" y="25"/>
                    <a:pt x="6" y="27"/>
                  </a:cubicBezTo>
                  <a:cubicBezTo>
                    <a:pt x="5" y="28"/>
                    <a:pt x="4" y="30"/>
                    <a:pt x="4" y="30"/>
                  </a:cubicBezTo>
                  <a:cubicBezTo>
                    <a:pt x="4" y="30"/>
                    <a:pt x="1" y="32"/>
                    <a:pt x="1" y="35"/>
                  </a:cubicBezTo>
                  <a:cubicBezTo>
                    <a:pt x="0" y="38"/>
                    <a:pt x="1" y="40"/>
                    <a:pt x="1" y="42"/>
                  </a:cubicBezTo>
                  <a:cubicBezTo>
                    <a:pt x="1" y="44"/>
                    <a:pt x="2" y="45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9"/>
                    <a:pt x="9" y="49"/>
                    <a:pt x="12" y="50"/>
                  </a:cubicBezTo>
                  <a:cubicBezTo>
                    <a:pt x="15" y="50"/>
                    <a:pt x="18" y="54"/>
                    <a:pt x="18" y="56"/>
                  </a:cubicBezTo>
                  <a:cubicBezTo>
                    <a:pt x="18" y="57"/>
                    <a:pt x="20" y="60"/>
                    <a:pt x="22" y="61"/>
                  </a:cubicBezTo>
                  <a:cubicBezTo>
                    <a:pt x="23" y="62"/>
                    <a:pt x="26" y="60"/>
                    <a:pt x="28" y="60"/>
                  </a:cubicBezTo>
                  <a:cubicBezTo>
                    <a:pt x="29" y="60"/>
                    <a:pt x="35" y="60"/>
                    <a:pt x="36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55"/>
                    <a:pt x="39" y="52"/>
                    <a:pt x="39" y="52"/>
                  </a:cubicBezTo>
                  <a:cubicBezTo>
                    <a:pt x="39" y="52"/>
                    <a:pt x="45" y="46"/>
                    <a:pt x="46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2832191" y="2849274"/>
              <a:ext cx="37253" cy="84666"/>
            </a:xfrm>
            <a:custGeom>
              <a:avLst/>
              <a:gdLst>
                <a:gd name="T0" fmla="*/ 13 w 19"/>
                <a:gd name="T1" fmla="*/ 25 h 39"/>
                <a:gd name="T2" fmla="*/ 16 w 19"/>
                <a:gd name="T3" fmla="*/ 20 h 39"/>
                <a:gd name="T4" fmla="*/ 18 w 19"/>
                <a:gd name="T5" fmla="*/ 17 h 39"/>
                <a:gd name="T6" fmla="*/ 19 w 19"/>
                <a:gd name="T7" fmla="*/ 8 h 39"/>
                <a:gd name="T8" fmla="*/ 18 w 19"/>
                <a:gd name="T9" fmla="*/ 4 h 39"/>
                <a:gd name="T10" fmla="*/ 16 w 19"/>
                <a:gd name="T11" fmla="*/ 3 h 39"/>
                <a:gd name="T12" fmla="*/ 14 w 19"/>
                <a:gd name="T13" fmla="*/ 1 h 39"/>
                <a:gd name="T14" fmla="*/ 12 w 19"/>
                <a:gd name="T15" fmla="*/ 3 h 39"/>
                <a:gd name="T16" fmla="*/ 10 w 19"/>
                <a:gd name="T17" fmla="*/ 6 h 39"/>
                <a:gd name="T18" fmla="*/ 5 w 19"/>
                <a:gd name="T19" fmla="*/ 7 h 39"/>
                <a:gd name="T20" fmla="*/ 1 w 19"/>
                <a:gd name="T21" fmla="*/ 9 h 39"/>
                <a:gd name="T22" fmla="*/ 0 w 19"/>
                <a:gd name="T23" fmla="*/ 9 h 39"/>
                <a:gd name="T24" fmla="*/ 4 w 19"/>
                <a:gd name="T25" fmla="*/ 15 h 39"/>
                <a:gd name="T26" fmla="*/ 5 w 19"/>
                <a:gd name="T27" fmla="*/ 20 h 39"/>
                <a:gd name="T28" fmla="*/ 6 w 19"/>
                <a:gd name="T29" fmla="*/ 27 h 39"/>
                <a:gd name="T30" fmla="*/ 7 w 19"/>
                <a:gd name="T31" fmla="*/ 39 h 39"/>
                <a:gd name="T32" fmla="*/ 11 w 19"/>
                <a:gd name="T33" fmla="*/ 38 h 39"/>
                <a:gd name="T34" fmla="*/ 15 w 19"/>
                <a:gd name="T35" fmla="*/ 37 h 39"/>
                <a:gd name="T36" fmla="*/ 13 w 19"/>
                <a:gd name="T37" fmla="*/ 32 h 39"/>
                <a:gd name="T38" fmla="*/ 13 w 19"/>
                <a:gd name="T39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39">
                  <a:moveTo>
                    <a:pt x="13" y="25"/>
                  </a:moveTo>
                  <a:cubicBezTo>
                    <a:pt x="13" y="22"/>
                    <a:pt x="16" y="20"/>
                    <a:pt x="16" y="20"/>
                  </a:cubicBezTo>
                  <a:cubicBezTo>
                    <a:pt x="16" y="20"/>
                    <a:pt x="17" y="18"/>
                    <a:pt x="18" y="17"/>
                  </a:cubicBezTo>
                  <a:cubicBezTo>
                    <a:pt x="19" y="15"/>
                    <a:pt x="19" y="9"/>
                    <a:pt x="19" y="8"/>
                  </a:cubicBezTo>
                  <a:cubicBezTo>
                    <a:pt x="19" y="7"/>
                    <a:pt x="18" y="5"/>
                    <a:pt x="18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4" y="3"/>
                    <a:pt x="16" y="1"/>
                    <a:pt x="14" y="1"/>
                  </a:cubicBezTo>
                  <a:cubicBezTo>
                    <a:pt x="12" y="0"/>
                    <a:pt x="11" y="2"/>
                    <a:pt x="12" y="3"/>
                  </a:cubicBezTo>
                  <a:cubicBezTo>
                    <a:pt x="12" y="5"/>
                    <a:pt x="11" y="5"/>
                    <a:pt x="10" y="6"/>
                  </a:cubicBezTo>
                  <a:cubicBezTo>
                    <a:pt x="9" y="7"/>
                    <a:pt x="6" y="7"/>
                    <a:pt x="5" y="7"/>
                  </a:cubicBezTo>
                  <a:cubicBezTo>
                    <a:pt x="4" y="7"/>
                    <a:pt x="3" y="9"/>
                    <a:pt x="1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1" y="14"/>
                    <a:pt x="1" y="14"/>
                    <a:pt x="4" y="15"/>
                  </a:cubicBezTo>
                  <a:cubicBezTo>
                    <a:pt x="6" y="17"/>
                    <a:pt x="4" y="19"/>
                    <a:pt x="5" y="20"/>
                  </a:cubicBezTo>
                  <a:cubicBezTo>
                    <a:pt x="6" y="21"/>
                    <a:pt x="6" y="24"/>
                    <a:pt x="6" y="27"/>
                  </a:cubicBezTo>
                  <a:cubicBezTo>
                    <a:pt x="6" y="29"/>
                    <a:pt x="6" y="35"/>
                    <a:pt x="7" y="39"/>
                  </a:cubicBezTo>
                  <a:cubicBezTo>
                    <a:pt x="8" y="38"/>
                    <a:pt x="10" y="38"/>
                    <a:pt x="11" y="38"/>
                  </a:cubicBezTo>
                  <a:cubicBezTo>
                    <a:pt x="13" y="38"/>
                    <a:pt x="14" y="36"/>
                    <a:pt x="15" y="37"/>
                  </a:cubicBezTo>
                  <a:cubicBezTo>
                    <a:pt x="14" y="35"/>
                    <a:pt x="13" y="34"/>
                    <a:pt x="13" y="32"/>
                  </a:cubicBezTo>
                  <a:cubicBezTo>
                    <a:pt x="13" y="30"/>
                    <a:pt x="12" y="28"/>
                    <a:pt x="13" y="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2823161" y="2869593"/>
              <a:ext cx="22578" cy="68862"/>
            </a:xfrm>
            <a:custGeom>
              <a:avLst/>
              <a:gdLst>
                <a:gd name="T0" fmla="*/ 10 w 12"/>
                <a:gd name="T1" fmla="*/ 11 h 32"/>
                <a:gd name="T2" fmla="*/ 9 w 12"/>
                <a:gd name="T3" fmla="*/ 6 h 32"/>
                <a:gd name="T4" fmla="*/ 5 w 12"/>
                <a:gd name="T5" fmla="*/ 0 h 32"/>
                <a:gd name="T6" fmla="*/ 1 w 12"/>
                <a:gd name="T7" fmla="*/ 0 h 32"/>
                <a:gd name="T8" fmla="*/ 0 w 12"/>
                <a:gd name="T9" fmla="*/ 0 h 32"/>
                <a:gd name="T10" fmla="*/ 1 w 12"/>
                <a:gd name="T11" fmla="*/ 4 h 32"/>
                <a:gd name="T12" fmla="*/ 3 w 12"/>
                <a:gd name="T13" fmla="*/ 8 h 32"/>
                <a:gd name="T14" fmla="*/ 3 w 12"/>
                <a:gd name="T15" fmla="*/ 16 h 32"/>
                <a:gd name="T16" fmla="*/ 5 w 12"/>
                <a:gd name="T17" fmla="*/ 25 h 32"/>
                <a:gd name="T18" fmla="*/ 7 w 12"/>
                <a:gd name="T19" fmla="*/ 32 h 32"/>
                <a:gd name="T20" fmla="*/ 8 w 12"/>
                <a:gd name="T21" fmla="*/ 31 h 32"/>
                <a:gd name="T22" fmla="*/ 12 w 12"/>
                <a:gd name="T23" fmla="*/ 30 h 32"/>
                <a:gd name="T24" fmla="*/ 11 w 12"/>
                <a:gd name="T25" fmla="*/ 18 h 32"/>
                <a:gd name="T26" fmla="*/ 10 w 12"/>
                <a:gd name="T2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2">
                  <a:moveTo>
                    <a:pt x="10" y="11"/>
                  </a:moveTo>
                  <a:cubicBezTo>
                    <a:pt x="9" y="10"/>
                    <a:pt x="11" y="8"/>
                    <a:pt x="9" y="6"/>
                  </a:cubicBezTo>
                  <a:cubicBezTo>
                    <a:pt x="6" y="5"/>
                    <a:pt x="6" y="5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3"/>
                    <a:pt x="1" y="4"/>
                  </a:cubicBezTo>
                  <a:cubicBezTo>
                    <a:pt x="2" y="4"/>
                    <a:pt x="3" y="5"/>
                    <a:pt x="3" y="8"/>
                  </a:cubicBezTo>
                  <a:cubicBezTo>
                    <a:pt x="3" y="10"/>
                    <a:pt x="2" y="14"/>
                    <a:pt x="3" y="16"/>
                  </a:cubicBezTo>
                  <a:cubicBezTo>
                    <a:pt x="4" y="18"/>
                    <a:pt x="5" y="22"/>
                    <a:pt x="5" y="25"/>
                  </a:cubicBezTo>
                  <a:cubicBezTo>
                    <a:pt x="5" y="27"/>
                    <a:pt x="6" y="30"/>
                    <a:pt x="7" y="32"/>
                  </a:cubicBezTo>
                  <a:cubicBezTo>
                    <a:pt x="7" y="32"/>
                    <a:pt x="8" y="31"/>
                    <a:pt x="8" y="31"/>
                  </a:cubicBezTo>
                  <a:cubicBezTo>
                    <a:pt x="9" y="30"/>
                    <a:pt x="10" y="30"/>
                    <a:pt x="12" y="30"/>
                  </a:cubicBezTo>
                  <a:cubicBezTo>
                    <a:pt x="11" y="26"/>
                    <a:pt x="11" y="20"/>
                    <a:pt x="11" y="18"/>
                  </a:cubicBezTo>
                  <a:cubicBezTo>
                    <a:pt x="11" y="15"/>
                    <a:pt x="11" y="12"/>
                    <a:pt x="10" y="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2927017" y="2841372"/>
              <a:ext cx="90310" cy="154656"/>
            </a:xfrm>
            <a:custGeom>
              <a:avLst/>
              <a:gdLst>
                <a:gd name="T0" fmla="*/ 19 w 46"/>
                <a:gd name="T1" fmla="*/ 68 h 72"/>
                <a:gd name="T2" fmla="*/ 36 w 46"/>
                <a:gd name="T3" fmla="*/ 69 h 72"/>
                <a:gd name="T4" fmla="*/ 45 w 46"/>
                <a:gd name="T5" fmla="*/ 72 h 72"/>
                <a:gd name="T6" fmla="*/ 46 w 46"/>
                <a:gd name="T7" fmla="*/ 66 h 72"/>
                <a:gd name="T8" fmla="*/ 45 w 46"/>
                <a:gd name="T9" fmla="*/ 65 h 72"/>
                <a:gd name="T10" fmla="*/ 41 w 46"/>
                <a:gd name="T11" fmla="*/ 61 h 72"/>
                <a:gd name="T12" fmla="*/ 40 w 46"/>
                <a:gd name="T13" fmla="*/ 59 h 72"/>
                <a:gd name="T14" fmla="*/ 39 w 46"/>
                <a:gd name="T15" fmla="*/ 55 h 72"/>
                <a:gd name="T16" fmla="*/ 37 w 46"/>
                <a:gd name="T17" fmla="*/ 50 h 72"/>
                <a:gd name="T18" fmla="*/ 36 w 46"/>
                <a:gd name="T19" fmla="*/ 45 h 72"/>
                <a:gd name="T20" fmla="*/ 39 w 46"/>
                <a:gd name="T21" fmla="*/ 39 h 72"/>
                <a:gd name="T22" fmla="*/ 43 w 46"/>
                <a:gd name="T23" fmla="*/ 35 h 72"/>
                <a:gd name="T24" fmla="*/ 41 w 46"/>
                <a:gd name="T25" fmla="*/ 31 h 72"/>
                <a:gd name="T26" fmla="*/ 36 w 46"/>
                <a:gd name="T27" fmla="*/ 25 h 72"/>
                <a:gd name="T28" fmla="*/ 34 w 46"/>
                <a:gd name="T29" fmla="*/ 21 h 72"/>
                <a:gd name="T30" fmla="*/ 39 w 46"/>
                <a:gd name="T31" fmla="*/ 20 h 72"/>
                <a:gd name="T32" fmla="*/ 42 w 46"/>
                <a:gd name="T33" fmla="*/ 19 h 72"/>
                <a:gd name="T34" fmla="*/ 39 w 46"/>
                <a:gd name="T35" fmla="*/ 11 h 72"/>
                <a:gd name="T36" fmla="*/ 39 w 46"/>
                <a:gd name="T37" fmla="*/ 6 h 72"/>
                <a:gd name="T38" fmla="*/ 35 w 46"/>
                <a:gd name="T39" fmla="*/ 0 h 72"/>
                <a:gd name="T40" fmla="*/ 34 w 46"/>
                <a:gd name="T41" fmla="*/ 0 h 72"/>
                <a:gd name="T42" fmla="*/ 34 w 46"/>
                <a:gd name="T43" fmla="*/ 3 h 72"/>
                <a:gd name="T44" fmla="*/ 37 w 46"/>
                <a:gd name="T45" fmla="*/ 6 h 72"/>
                <a:gd name="T46" fmla="*/ 37 w 46"/>
                <a:gd name="T47" fmla="*/ 10 h 72"/>
                <a:gd name="T48" fmla="*/ 33 w 46"/>
                <a:gd name="T49" fmla="*/ 12 h 72"/>
                <a:gd name="T50" fmla="*/ 30 w 46"/>
                <a:gd name="T51" fmla="*/ 19 h 72"/>
                <a:gd name="T52" fmla="*/ 28 w 46"/>
                <a:gd name="T53" fmla="*/ 23 h 72"/>
                <a:gd name="T54" fmla="*/ 27 w 46"/>
                <a:gd name="T55" fmla="*/ 26 h 72"/>
                <a:gd name="T56" fmla="*/ 24 w 46"/>
                <a:gd name="T57" fmla="*/ 30 h 72"/>
                <a:gd name="T58" fmla="*/ 20 w 46"/>
                <a:gd name="T59" fmla="*/ 39 h 72"/>
                <a:gd name="T60" fmla="*/ 17 w 46"/>
                <a:gd name="T61" fmla="*/ 42 h 72"/>
                <a:gd name="T62" fmla="*/ 13 w 46"/>
                <a:gd name="T63" fmla="*/ 39 h 72"/>
                <a:gd name="T64" fmla="*/ 9 w 46"/>
                <a:gd name="T65" fmla="*/ 39 h 72"/>
                <a:gd name="T66" fmla="*/ 2 w 46"/>
                <a:gd name="T67" fmla="*/ 46 h 72"/>
                <a:gd name="T68" fmla="*/ 0 w 46"/>
                <a:gd name="T69" fmla="*/ 53 h 72"/>
                <a:gd name="T70" fmla="*/ 3 w 46"/>
                <a:gd name="T71" fmla="*/ 56 h 72"/>
                <a:gd name="T72" fmla="*/ 8 w 46"/>
                <a:gd name="T73" fmla="*/ 57 h 72"/>
                <a:gd name="T74" fmla="*/ 9 w 46"/>
                <a:gd name="T75" fmla="*/ 63 h 72"/>
                <a:gd name="T76" fmla="*/ 8 w 46"/>
                <a:gd name="T77" fmla="*/ 69 h 72"/>
                <a:gd name="T78" fmla="*/ 17 w 46"/>
                <a:gd name="T79" fmla="*/ 69 h 72"/>
                <a:gd name="T80" fmla="*/ 19 w 46"/>
                <a:gd name="T81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" h="72">
                  <a:moveTo>
                    <a:pt x="19" y="68"/>
                  </a:moveTo>
                  <a:cubicBezTo>
                    <a:pt x="19" y="68"/>
                    <a:pt x="34" y="69"/>
                    <a:pt x="36" y="69"/>
                  </a:cubicBezTo>
                  <a:cubicBezTo>
                    <a:pt x="38" y="68"/>
                    <a:pt x="45" y="72"/>
                    <a:pt x="45" y="72"/>
                  </a:cubicBezTo>
                  <a:cubicBezTo>
                    <a:pt x="45" y="72"/>
                    <a:pt x="45" y="68"/>
                    <a:pt x="46" y="66"/>
                  </a:cubicBezTo>
                  <a:cubicBezTo>
                    <a:pt x="46" y="66"/>
                    <a:pt x="45" y="65"/>
                    <a:pt x="45" y="65"/>
                  </a:cubicBezTo>
                  <a:cubicBezTo>
                    <a:pt x="45" y="64"/>
                    <a:pt x="42" y="62"/>
                    <a:pt x="41" y="61"/>
                  </a:cubicBezTo>
                  <a:cubicBezTo>
                    <a:pt x="40" y="60"/>
                    <a:pt x="40" y="59"/>
                    <a:pt x="40" y="59"/>
                  </a:cubicBezTo>
                  <a:cubicBezTo>
                    <a:pt x="40" y="59"/>
                    <a:pt x="40" y="57"/>
                    <a:pt x="39" y="55"/>
                  </a:cubicBezTo>
                  <a:cubicBezTo>
                    <a:pt x="38" y="54"/>
                    <a:pt x="37" y="52"/>
                    <a:pt x="37" y="50"/>
                  </a:cubicBezTo>
                  <a:cubicBezTo>
                    <a:pt x="37" y="48"/>
                    <a:pt x="36" y="46"/>
                    <a:pt x="36" y="45"/>
                  </a:cubicBezTo>
                  <a:cubicBezTo>
                    <a:pt x="36" y="44"/>
                    <a:pt x="39" y="42"/>
                    <a:pt x="39" y="39"/>
                  </a:cubicBezTo>
                  <a:cubicBezTo>
                    <a:pt x="40" y="37"/>
                    <a:pt x="41" y="36"/>
                    <a:pt x="43" y="35"/>
                  </a:cubicBezTo>
                  <a:cubicBezTo>
                    <a:pt x="42" y="34"/>
                    <a:pt x="41" y="32"/>
                    <a:pt x="41" y="31"/>
                  </a:cubicBezTo>
                  <a:cubicBezTo>
                    <a:pt x="40" y="28"/>
                    <a:pt x="38" y="27"/>
                    <a:pt x="36" y="25"/>
                  </a:cubicBezTo>
                  <a:cubicBezTo>
                    <a:pt x="33" y="23"/>
                    <a:pt x="34" y="22"/>
                    <a:pt x="34" y="21"/>
                  </a:cubicBezTo>
                  <a:cubicBezTo>
                    <a:pt x="34" y="20"/>
                    <a:pt x="37" y="20"/>
                    <a:pt x="39" y="20"/>
                  </a:cubicBezTo>
                  <a:cubicBezTo>
                    <a:pt x="42" y="20"/>
                    <a:pt x="43" y="20"/>
                    <a:pt x="42" y="19"/>
                  </a:cubicBezTo>
                  <a:cubicBezTo>
                    <a:pt x="41" y="19"/>
                    <a:pt x="39" y="14"/>
                    <a:pt x="39" y="11"/>
                  </a:cubicBezTo>
                  <a:cubicBezTo>
                    <a:pt x="40" y="8"/>
                    <a:pt x="38" y="7"/>
                    <a:pt x="39" y="6"/>
                  </a:cubicBezTo>
                  <a:cubicBezTo>
                    <a:pt x="39" y="4"/>
                    <a:pt x="37" y="0"/>
                    <a:pt x="35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34" y="1"/>
                    <a:pt x="34" y="3"/>
                    <a:pt x="34" y="3"/>
                  </a:cubicBezTo>
                  <a:cubicBezTo>
                    <a:pt x="34" y="4"/>
                    <a:pt x="36" y="5"/>
                    <a:pt x="37" y="6"/>
                  </a:cubicBezTo>
                  <a:cubicBezTo>
                    <a:pt x="38" y="6"/>
                    <a:pt x="37" y="8"/>
                    <a:pt x="37" y="10"/>
                  </a:cubicBezTo>
                  <a:cubicBezTo>
                    <a:pt x="37" y="11"/>
                    <a:pt x="34" y="11"/>
                    <a:pt x="33" y="12"/>
                  </a:cubicBezTo>
                  <a:cubicBezTo>
                    <a:pt x="33" y="12"/>
                    <a:pt x="29" y="18"/>
                    <a:pt x="30" y="19"/>
                  </a:cubicBezTo>
                  <a:cubicBezTo>
                    <a:pt x="30" y="19"/>
                    <a:pt x="29" y="22"/>
                    <a:pt x="28" y="23"/>
                  </a:cubicBezTo>
                  <a:cubicBezTo>
                    <a:pt x="27" y="23"/>
                    <a:pt x="27" y="25"/>
                    <a:pt x="27" y="26"/>
                  </a:cubicBezTo>
                  <a:cubicBezTo>
                    <a:pt x="27" y="27"/>
                    <a:pt x="24" y="28"/>
                    <a:pt x="24" y="30"/>
                  </a:cubicBezTo>
                  <a:cubicBezTo>
                    <a:pt x="24" y="31"/>
                    <a:pt x="21" y="37"/>
                    <a:pt x="20" y="39"/>
                  </a:cubicBezTo>
                  <a:cubicBezTo>
                    <a:pt x="19" y="41"/>
                    <a:pt x="18" y="44"/>
                    <a:pt x="17" y="42"/>
                  </a:cubicBezTo>
                  <a:cubicBezTo>
                    <a:pt x="17" y="40"/>
                    <a:pt x="14" y="38"/>
                    <a:pt x="13" y="39"/>
                  </a:cubicBezTo>
                  <a:cubicBezTo>
                    <a:pt x="12" y="40"/>
                    <a:pt x="10" y="39"/>
                    <a:pt x="9" y="39"/>
                  </a:cubicBezTo>
                  <a:cubicBezTo>
                    <a:pt x="8" y="40"/>
                    <a:pt x="2" y="46"/>
                    <a:pt x="2" y="46"/>
                  </a:cubicBezTo>
                  <a:cubicBezTo>
                    <a:pt x="2" y="46"/>
                    <a:pt x="2" y="49"/>
                    <a:pt x="0" y="53"/>
                  </a:cubicBezTo>
                  <a:cubicBezTo>
                    <a:pt x="1" y="53"/>
                    <a:pt x="2" y="55"/>
                    <a:pt x="3" y="56"/>
                  </a:cubicBezTo>
                  <a:cubicBezTo>
                    <a:pt x="4" y="58"/>
                    <a:pt x="7" y="57"/>
                    <a:pt x="8" y="57"/>
                  </a:cubicBezTo>
                  <a:cubicBezTo>
                    <a:pt x="9" y="58"/>
                    <a:pt x="10" y="62"/>
                    <a:pt x="9" y="63"/>
                  </a:cubicBezTo>
                  <a:cubicBezTo>
                    <a:pt x="9" y="65"/>
                    <a:pt x="7" y="68"/>
                    <a:pt x="8" y="69"/>
                  </a:cubicBezTo>
                  <a:cubicBezTo>
                    <a:pt x="17" y="69"/>
                    <a:pt x="17" y="69"/>
                    <a:pt x="17" y="69"/>
                  </a:cubicBezTo>
                  <a:lnTo>
                    <a:pt x="19" y="6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2718175" y="2874109"/>
              <a:ext cx="75634" cy="85795"/>
            </a:xfrm>
            <a:custGeom>
              <a:avLst/>
              <a:gdLst>
                <a:gd name="T0" fmla="*/ 37 w 39"/>
                <a:gd name="T1" fmla="*/ 33 h 40"/>
                <a:gd name="T2" fmla="*/ 34 w 39"/>
                <a:gd name="T3" fmla="*/ 26 h 40"/>
                <a:gd name="T4" fmla="*/ 37 w 39"/>
                <a:gd name="T5" fmla="*/ 20 h 40"/>
                <a:gd name="T6" fmla="*/ 39 w 39"/>
                <a:gd name="T7" fmla="*/ 16 h 40"/>
                <a:gd name="T8" fmla="*/ 37 w 39"/>
                <a:gd name="T9" fmla="*/ 6 h 40"/>
                <a:gd name="T10" fmla="*/ 36 w 39"/>
                <a:gd name="T11" fmla="*/ 6 h 40"/>
                <a:gd name="T12" fmla="*/ 28 w 39"/>
                <a:gd name="T13" fmla="*/ 7 h 40"/>
                <a:gd name="T14" fmla="*/ 23 w 39"/>
                <a:gd name="T15" fmla="*/ 4 h 40"/>
                <a:gd name="T16" fmla="*/ 18 w 39"/>
                <a:gd name="T17" fmla="*/ 2 h 40"/>
                <a:gd name="T18" fmla="*/ 16 w 39"/>
                <a:gd name="T19" fmla="*/ 2 h 40"/>
                <a:gd name="T20" fmla="*/ 13 w 39"/>
                <a:gd name="T21" fmla="*/ 2 h 40"/>
                <a:gd name="T22" fmla="*/ 9 w 39"/>
                <a:gd name="T23" fmla="*/ 4 h 40"/>
                <a:gd name="T24" fmla="*/ 6 w 39"/>
                <a:gd name="T25" fmla="*/ 3 h 40"/>
                <a:gd name="T26" fmla="*/ 4 w 39"/>
                <a:gd name="T27" fmla="*/ 3 h 40"/>
                <a:gd name="T28" fmla="*/ 4 w 39"/>
                <a:gd name="T29" fmla="*/ 8 h 40"/>
                <a:gd name="T30" fmla="*/ 5 w 39"/>
                <a:gd name="T31" fmla="*/ 11 h 40"/>
                <a:gd name="T32" fmla="*/ 6 w 39"/>
                <a:gd name="T33" fmla="*/ 15 h 40"/>
                <a:gd name="T34" fmla="*/ 3 w 39"/>
                <a:gd name="T35" fmla="*/ 15 h 40"/>
                <a:gd name="T36" fmla="*/ 4 w 39"/>
                <a:gd name="T37" fmla="*/ 19 h 40"/>
                <a:gd name="T38" fmla="*/ 2 w 39"/>
                <a:gd name="T39" fmla="*/ 23 h 40"/>
                <a:gd name="T40" fmla="*/ 1 w 39"/>
                <a:gd name="T41" fmla="*/ 27 h 40"/>
                <a:gd name="T42" fmla="*/ 3 w 39"/>
                <a:gd name="T43" fmla="*/ 29 h 40"/>
                <a:gd name="T44" fmla="*/ 8 w 39"/>
                <a:gd name="T45" fmla="*/ 34 h 40"/>
                <a:gd name="T46" fmla="*/ 6 w 39"/>
                <a:gd name="T47" fmla="*/ 40 h 40"/>
                <a:gd name="T48" fmla="*/ 25 w 39"/>
                <a:gd name="T49" fmla="*/ 36 h 40"/>
                <a:gd name="T50" fmla="*/ 37 w 39"/>
                <a:gd name="T51" fmla="*/ 36 h 40"/>
                <a:gd name="T52" fmla="*/ 37 w 39"/>
                <a:gd name="T53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" h="40">
                  <a:moveTo>
                    <a:pt x="37" y="33"/>
                  </a:moveTo>
                  <a:cubicBezTo>
                    <a:pt x="36" y="32"/>
                    <a:pt x="34" y="27"/>
                    <a:pt x="34" y="26"/>
                  </a:cubicBezTo>
                  <a:cubicBezTo>
                    <a:pt x="34" y="25"/>
                    <a:pt x="37" y="22"/>
                    <a:pt x="37" y="20"/>
                  </a:cubicBezTo>
                  <a:cubicBezTo>
                    <a:pt x="37" y="19"/>
                    <a:pt x="39" y="17"/>
                    <a:pt x="39" y="16"/>
                  </a:cubicBezTo>
                  <a:cubicBezTo>
                    <a:pt x="39" y="15"/>
                    <a:pt x="38" y="10"/>
                    <a:pt x="37" y="6"/>
                  </a:cubicBezTo>
                  <a:cubicBezTo>
                    <a:pt x="37" y="6"/>
                    <a:pt x="36" y="6"/>
                    <a:pt x="36" y="6"/>
                  </a:cubicBezTo>
                  <a:cubicBezTo>
                    <a:pt x="35" y="5"/>
                    <a:pt x="30" y="5"/>
                    <a:pt x="28" y="7"/>
                  </a:cubicBezTo>
                  <a:cubicBezTo>
                    <a:pt x="27" y="9"/>
                    <a:pt x="23" y="5"/>
                    <a:pt x="23" y="4"/>
                  </a:cubicBezTo>
                  <a:cubicBezTo>
                    <a:pt x="22" y="3"/>
                    <a:pt x="20" y="1"/>
                    <a:pt x="18" y="2"/>
                  </a:cubicBezTo>
                  <a:cubicBezTo>
                    <a:pt x="16" y="4"/>
                    <a:pt x="16" y="3"/>
                    <a:pt x="16" y="2"/>
                  </a:cubicBezTo>
                  <a:cubicBezTo>
                    <a:pt x="16" y="0"/>
                    <a:pt x="13" y="1"/>
                    <a:pt x="13" y="2"/>
                  </a:cubicBezTo>
                  <a:cubicBezTo>
                    <a:pt x="12" y="4"/>
                    <a:pt x="10" y="5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6" y="4"/>
                    <a:pt x="5" y="4"/>
                    <a:pt x="4" y="3"/>
                  </a:cubicBezTo>
                  <a:cubicBezTo>
                    <a:pt x="3" y="5"/>
                    <a:pt x="3" y="8"/>
                    <a:pt x="4" y="8"/>
                  </a:cubicBezTo>
                  <a:cubicBezTo>
                    <a:pt x="5" y="9"/>
                    <a:pt x="5" y="10"/>
                    <a:pt x="5" y="11"/>
                  </a:cubicBezTo>
                  <a:cubicBezTo>
                    <a:pt x="5" y="12"/>
                    <a:pt x="7" y="14"/>
                    <a:pt x="6" y="15"/>
                  </a:cubicBezTo>
                  <a:cubicBezTo>
                    <a:pt x="5" y="16"/>
                    <a:pt x="4" y="14"/>
                    <a:pt x="3" y="15"/>
                  </a:cubicBezTo>
                  <a:cubicBezTo>
                    <a:pt x="3" y="17"/>
                    <a:pt x="5" y="18"/>
                    <a:pt x="4" y="19"/>
                  </a:cubicBezTo>
                  <a:cubicBezTo>
                    <a:pt x="3" y="20"/>
                    <a:pt x="2" y="20"/>
                    <a:pt x="2" y="23"/>
                  </a:cubicBezTo>
                  <a:cubicBezTo>
                    <a:pt x="2" y="25"/>
                    <a:pt x="2" y="26"/>
                    <a:pt x="1" y="27"/>
                  </a:cubicBezTo>
                  <a:cubicBezTo>
                    <a:pt x="0" y="28"/>
                    <a:pt x="1" y="28"/>
                    <a:pt x="3" y="29"/>
                  </a:cubicBezTo>
                  <a:cubicBezTo>
                    <a:pt x="5" y="30"/>
                    <a:pt x="8" y="32"/>
                    <a:pt x="8" y="34"/>
                  </a:cubicBezTo>
                  <a:cubicBezTo>
                    <a:pt x="8" y="36"/>
                    <a:pt x="7" y="36"/>
                    <a:pt x="6" y="40"/>
                  </a:cubicBezTo>
                  <a:cubicBezTo>
                    <a:pt x="10" y="40"/>
                    <a:pt x="17" y="37"/>
                    <a:pt x="25" y="36"/>
                  </a:cubicBezTo>
                  <a:cubicBezTo>
                    <a:pt x="30" y="35"/>
                    <a:pt x="34" y="35"/>
                    <a:pt x="37" y="36"/>
                  </a:cubicBezTo>
                  <a:cubicBezTo>
                    <a:pt x="37" y="35"/>
                    <a:pt x="37" y="34"/>
                    <a:pt x="37" y="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28"/>
            <p:cNvSpPr/>
            <p:nvPr/>
          </p:nvSpPr>
          <p:spPr bwMode="auto">
            <a:xfrm>
              <a:off x="2783650" y="2869593"/>
              <a:ext cx="51928" cy="85795"/>
            </a:xfrm>
            <a:custGeom>
              <a:avLst/>
              <a:gdLst>
                <a:gd name="T0" fmla="*/ 23 w 27"/>
                <a:gd name="T1" fmla="*/ 16 h 40"/>
                <a:gd name="T2" fmla="*/ 23 w 27"/>
                <a:gd name="T3" fmla="*/ 8 h 40"/>
                <a:gd name="T4" fmla="*/ 21 w 27"/>
                <a:gd name="T5" fmla="*/ 4 h 40"/>
                <a:gd name="T6" fmla="*/ 20 w 27"/>
                <a:gd name="T7" fmla="*/ 0 h 40"/>
                <a:gd name="T8" fmla="*/ 18 w 27"/>
                <a:gd name="T9" fmla="*/ 1 h 40"/>
                <a:gd name="T10" fmla="*/ 3 w 27"/>
                <a:gd name="T11" fmla="*/ 1 h 40"/>
                <a:gd name="T12" fmla="*/ 4 w 27"/>
                <a:gd name="T13" fmla="*/ 7 h 40"/>
                <a:gd name="T14" fmla="*/ 3 w 27"/>
                <a:gd name="T15" fmla="*/ 8 h 40"/>
                <a:gd name="T16" fmla="*/ 5 w 27"/>
                <a:gd name="T17" fmla="*/ 18 h 40"/>
                <a:gd name="T18" fmla="*/ 3 w 27"/>
                <a:gd name="T19" fmla="*/ 22 h 40"/>
                <a:gd name="T20" fmla="*/ 0 w 27"/>
                <a:gd name="T21" fmla="*/ 28 h 40"/>
                <a:gd name="T22" fmla="*/ 3 w 27"/>
                <a:gd name="T23" fmla="*/ 35 h 40"/>
                <a:gd name="T24" fmla="*/ 3 w 27"/>
                <a:gd name="T25" fmla="*/ 38 h 40"/>
                <a:gd name="T26" fmla="*/ 8 w 27"/>
                <a:gd name="T27" fmla="*/ 40 h 40"/>
                <a:gd name="T28" fmla="*/ 20 w 27"/>
                <a:gd name="T29" fmla="*/ 35 h 40"/>
                <a:gd name="T30" fmla="*/ 27 w 27"/>
                <a:gd name="T31" fmla="*/ 32 h 40"/>
                <a:gd name="T32" fmla="*/ 25 w 27"/>
                <a:gd name="T33" fmla="*/ 25 h 40"/>
                <a:gd name="T34" fmla="*/ 23 w 27"/>
                <a:gd name="T35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40">
                  <a:moveTo>
                    <a:pt x="23" y="16"/>
                  </a:moveTo>
                  <a:cubicBezTo>
                    <a:pt x="22" y="14"/>
                    <a:pt x="23" y="10"/>
                    <a:pt x="23" y="8"/>
                  </a:cubicBezTo>
                  <a:cubicBezTo>
                    <a:pt x="23" y="5"/>
                    <a:pt x="22" y="4"/>
                    <a:pt x="21" y="4"/>
                  </a:cubicBezTo>
                  <a:cubicBezTo>
                    <a:pt x="21" y="3"/>
                    <a:pt x="20" y="2"/>
                    <a:pt x="20" y="0"/>
                  </a:cubicBezTo>
                  <a:cubicBezTo>
                    <a:pt x="19" y="0"/>
                    <a:pt x="19" y="2"/>
                    <a:pt x="18" y="1"/>
                  </a:cubicBezTo>
                  <a:cubicBezTo>
                    <a:pt x="18" y="0"/>
                    <a:pt x="3" y="0"/>
                    <a:pt x="3" y="1"/>
                  </a:cubicBezTo>
                  <a:cubicBezTo>
                    <a:pt x="2" y="2"/>
                    <a:pt x="4" y="6"/>
                    <a:pt x="4" y="7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4" y="12"/>
                    <a:pt x="5" y="17"/>
                    <a:pt x="5" y="18"/>
                  </a:cubicBezTo>
                  <a:cubicBezTo>
                    <a:pt x="5" y="19"/>
                    <a:pt x="3" y="21"/>
                    <a:pt x="3" y="22"/>
                  </a:cubicBezTo>
                  <a:cubicBezTo>
                    <a:pt x="3" y="24"/>
                    <a:pt x="0" y="27"/>
                    <a:pt x="0" y="28"/>
                  </a:cubicBezTo>
                  <a:cubicBezTo>
                    <a:pt x="0" y="29"/>
                    <a:pt x="2" y="34"/>
                    <a:pt x="3" y="35"/>
                  </a:cubicBezTo>
                  <a:cubicBezTo>
                    <a:pt x="3" y="36"/>
                    <a:pt x="3" y="37"/>
                    <a:pt x="3" y="38"/>
                  </a:cubicBezTo>
                  <a:cubicBezTo>
                    <a:pt x="5" y="39"/>
                    <a:pt x="7" y="40"/>
                    <a:pt x="8" y="40"/>
                  </a:cubicBezTo>
                  <a:cubicBezTo>
                    <a:pt x="9" y="40"/>
                    <a:pt x="16" y="37"/>
                    <a:pt x="20" y="35"/>
                  </a:cubicBezTo>
                  <a:cubicBezTo>
                    <a:pt x="22" y="34"/>
                    <a:pt x="25" y="33"/>
                    <a:pt x="27" y="32"/>
                  </a:cubicBezTo>
                  <a:cubicBezTo>
                    <a:pt x="26" y="30"/>
                    <a:pt x="25" y="27"/>
                    <a:pt x="25" y="25"/>
                  </a:cubicBezTo>
                  <a:cubicBezTo>
                    <a:pt x="25" y="22"/>
                    <a:pt x="24" y="18"/>
                    <a:pt x="23" y="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2639154" y="2848145"/>
              <a:ext cx="91438" cy="74506"/>
            </a:xfrm>
            <a:custGeom>
              <a:avLst/>
              <a:gdLst>
                <a:gd name="T0" fmla="*/ 16 w 47"/>
                <a:gd name="T1" fmla="*/ 19 h 35"/>
                <a:gd name="T2" fmla="*/ 18 w 47"/>
                <a:gd name="T3" fmla="*/ 18 h 35"/>
                <a:gd name="T4" fmla="*/ 23 w 47"/>
                <a:gd name="T5" fmla="*/ 17 h 35"/>
                <a:gd name="T6" fmla="*/ 28 w 47"/>
                <a:gd name="T7" fmla="*/ 23 h 35"/>
                <a:gd name="T8" fmla="*/ 29 w 47"/>
                <a:gd name="T9" fmla="*/ 27 h 35"/>
                <a:gd name="T10" fmla="*/ 29 w 47"/>
                <a:gd name="T11" fmla="*/ 27 h 35"/>
                <a:gd name="T12" fmla="*/ 34 w 47"/>
                <a:gd name="T13" fmla="*/ 27 h 35"/>
                <a:gd name="T14" fmla="*/ 35 w 47"/>
                <a:gd name="T15" fmla="*/ 32 h 35"/>
                <a:gd name="T16" fmla="*/ 38 w 47"/>
                <a:gd name="T17" fmla="*/ 34 h 35"/>
                <a:gd name="T18" fmla="*/ 41 w 47"/>
                <a:gd name="T19" fmla="*/ 32 h 35"/>
                <a:gd name="T20" fmla="*/ 42 w 47"/>
                <a:gd name="T21" fmla="*/ 33 h 35"/>
                <a:gd name="T22" fmla="*/ 44 w 47"/>
                <a:gd name="T23" fmla="*/ 31 h 35"/>
                <a:gd name="T24" fmla="*/ 43 w 47"/>
                <a:gd name="T25" fmla="*/ 27 h 35"/>
                <a:gd name="T26" fmla="*/ 46 w 47"/>
                <a:gd name="T27" fmla="*/ 27 h 35"/>
                <a:gd name="T28" fmla="*/ 45 w 47"/>
                <a:gd name="T29" fmla="*/ 23 h 35"/>
                <a:gd name="T30" fmla="*/ 44 w 47"/>
                <a:gd name="T31" fmla="*/ 20 h 35"/>
                <a:gd name="T32" fmla="*/ 44 w 47"/>
                <a:gd name="T33" fmla="*/ 15 h 35"/>
                <a:gd name="T34" fmla="*/ 43 w 47"/>
                <a:gd name="T35" fmla="*/ 14 h 35"/>
                <a:gd name="T36" fmla="*/ 42 w 47"/>
                <a:gd name="T37" fmla="*/ 11 h 35"/>
                <a:gd name="T38" fmla="*/ 42 w 47"/>
                <a:gd name="T39" fmla="*/ 9 h 35"/>
                <a:gd name="T40" fmla="*/ 39 w 47"/>
                <a:gd name="T41" fmla="*/ 6 h 35"/>
                <a:gd name="T42" fmla="*/ 37 w 47"/>
                <a:gd name="T43" fmla="*/ 1 h 35"/>
                <a:gd name="T44" fmla="*/ 33 w 47"/>
                <a:gd name="T45" fmla="*/ 4 h 35"/>
                <a:gd name="T46" fmla="*/ 28 w 47"/>
                <a:gd name="T47" fmla="*/ 4 h 35"/>
                <a:gd name="T48" fmla="*/ 25 w 47"/>
                <a:gd name="T49" fmla="*/ 4 h 35"/>
                <a:gd name="T50" fmla="*/ 23 w 47"/>
                <a:gd name="T51" fmla="*/ 3 h 35"/>
                <a:gd name="T52" fmla="*/ 23 w 47"/>
                <a:gd name="T53" fmla="*/ 2 h 35"/>
                <a:gd name="T54" fmla="*/ 22 w 47"/>
                <a:gd name="T55" fmla="*/ 2 h 35"/>
                <a:gd name="T56" fmla="*/ 13 w 47"/>
                <a:gd name="T57" fmla="*/ 1 h 35"/>
                <a:gd name="T58" fmla="*/ 9 w 47"/>
                <a:gd name="T59" fmla="*/ 0 h 35"/>
                <a:gd name="T60" fmla="*/ 7 w 47"/>
                <a:gd name="T61" fmla="*/ 3 h 35"/>
                <a:gd name="T62" fmla="*/ 8 w 47"/>
                <a:gd name="T63" fmla="*/ 6 h 35"/>
                <a:gd name="T64" fmla="*/ 6 w 47"/>
                <a:gd name="T65" fmla="*/ 6 h 35"/>
                <a:gd name="T66" fmla="*/ 1 w 47"/>
                <a:gd name="T67" fmla="*/ 10 h 35"/>
                <a:gd name="T68" fmla="*/ 0 w 47"/>
                <a:gd name="T69" fmla="*/ 10 h 35"/>
                <a:gd name="T70" fmla="*/ 4 w 47"/>
                <a:gd name="T71" fmla="*/ 16 h 35"/>
                <a:gd name="T72" fmla="*/ 11 w 47"/>
                <a:gd name="T73" fmla="*/ 23 h 35"/>
                <a:gd name="T74" fmla="*/ 16 w 47"/>
                <a:gd name="T75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5">
                  <a:moveTo>
                    <a:pt x="16" y="19"/>
                  </a:moveTo>
                  <a:cubicBezTo>
                    <a:pt x="16" y="17"/>
                    <a:pt x="17" y="18"/>
                    <a:pt x="18" y="18"/>
                  </a:cubicBezTo>
                  <a:cubicBezTo>
                    <a:pt x="20" y="18"/>
                    <a:pt x="22" y="17"/>
                    <a:pt x="23" y="17"/>
                  </a:cubicBezTo>
                  <a:cubicBezTo>
                    <a:pt x="25" y="17"/>
                    <a:pt x="28" y="22"/>
                    <a:pt x="28" y="23"/>
                  </a:cubicBezTo>
                  <a:cubicBezTo>
                    <a:pt x="28" y="25"/>
                    <a:pt x="28" y="26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1" y="27"/>
                    <a:pt x="33" y="27"/>
                    <a:pt x="34" y="27"/>
                  </a:cubicBezTo>
                  <a:cubicBezTo>
                    <a:pt x="34" y="27"/>
                    <a:pt x="36" y="30"/>
                    <a:pt x="35" y="32"/>
                  </a:cubicBezTo>
                  <a:cubicBezTo>
                    <a:pt x="35" y="34"/>
                    <a:pt x="37" y="35"/>
                    <a:pt x="38" y="34"/>
                  </a:cubicBezTo>
                  <a:cubicBezTo>
                    <a:pt x="39" y="33"/>
                    <a:pt x="41" y="31"/>
                    <a:pt x="41" y="32"/>
                  </a:cubicBezTo>
                  <a:cubicBezTo>
                    <a:pt x="41" y="33"/>
                    <a:pt x="41" y="33"/>
                    <a:pt x="42" y="33"/>
                  </a:cubicBezTo>
                  <a:cubicBezTo>
                    <a:pt x="42" y="32"/>
                    <a:pt x="43" y="32"/>
                    <a:pt x="44" y="31"/>
                  </a:cubicBezTo>
                  <a:cubicBezTo>
                    <a:pt x="45" y="30"/>
                    <a:pt x="43" y="29"/>
                    <a:pt x="43" y="27"/>
                  </a:cubicBezTo>
                  <a:cubicBezTo>
                    <a:pt x="44" y="26"/>
                    <a:pt x="45" y="28"/>
                    <a:pt x="46" y="27"/>
                  </a:cubicBezTo>
                  <a:cubicBezTo>
                    <a:pt x="47" y="26"/>
                    <a:pt x="45" y="24"/>
                    <a:pt x="45" y="23"/>
                  </a:cubicBezTo>
                  <a:cubicBezTo>
                    <a:pt x="45" y="22"/>
                    <a:pt x="45" y="21"/>
                    <a:pt x="44" y="20"/>
                  </a:cubicBezTo>
                  <a:cubicBezTo>
                    <a:pt x="43" y="20"/>
                    <a:pt x="43" y="17"/>
                    <a:pt x="44" y="15"/>
                  </a:cubicBezTo>
                  <a:cubicBezTo>
                    <a:pt x="44" y="15"/>
                    <a:pt x="43" y="15"/>
                    <a:pt x="43" y="14"/>
                  </a:cubicBezTo>
                  <a:cubicBezTo>
                    <a:pt x="42" y="13"/>
                    <a:pt x="43" y="11"/>
                    <a:pt x="42" y="11"/>
                  </a:cubicBezTo>
                  <a:cubicBezTo>
                    <a:pt x="40" y="11"/>
                    <a:pt x="41" y="9"/>
                    <a:pt x="42" y="9"/>
                  </a:cubicBezTo>
                  <a:cubicBezTo>
                    <a:pt x="43" y="8"/>
                    <a:pt x="39" y="7"/>
                    <a:pt x="39" y="6"/>
                  </a:cubicBezTo>
                  <a:cubicBezTo>
                    <a:pt x="39" y="4"/>
                    <a:pt x="38" y="1"/>
                    <a:pt x="37" y="1"/>
                  </a:cubicBezTo>
                  <a:cubicBezTo>
                    <a:pt x="36" y="1"/>
                    <a:pt x="34" y="4"/>
                    <a:pt x="33" y="4"/>
                  </a:cubicBezTo>
                  <a:cubicBezTo>
                    <a:pt x="31" y="4"/>
                    <a:pt x="29" y="2"/>
                    <a:pt x="28" y="4"/>
                  </a:cubicBezTo>
                  <a:cubicBezTo>
                    <a:pt x="28" y="6"/>
                    <a:pt x="26" y="3"/>
                    <a:pt x="25" y="4"/>
                  </a:cubicBezTo>
                  <a:cubicBezTo>
                    <a:pt x="24" y="6"/>
                    <a:pt x="23" y="3"/>
                    <a:pt x="23" y="3"/>
                  </a:cubicBezTo>
                  <a:cubicBezTo>
                    <a:pt x="23" y="3"/>
                    <a:pt x="23" y="2"/>
                    <a:pt x="23" y="2"/>
                  </a:cubicBezTo>
                  <a:cubicBezTo>
                    <a:pt x="23" y="2"/>
                    <a:pt x="23" y="2"/>
                    <a:pt x="22" y="2"/>
                  </a:cubicBezTo>
                  <a:cubicBezTo>
                    <a:pt x="19" y="3"/>
                    <a:pt x="14" y="2"/>
                    <a:pt x="13" y="1"/>
                  </a:cubicBezTo>
                  <a:cubicBezTo>
                    <a:pt x="13" y="1"/>
                    <a:pt x="9" y="0"/>
                    <a:pt x="9" y="0"/>
                  </a:cubicBezTo>
                  <a:cubicBezTo>
                    <a:pt x="9" y="0"/>
                    <a:pt x="9" y="2"/>
                    <a:pt x="7" y="3"/>
                  </a:cubicBezTo>
                  <a:cubicBezTo>
                    <a:pt x="6" y="3"/>
                    <a:pt x="8" y="5"/>
                    <a:pt x="8" y="6"/>
                  </a:cubicBezTo>
                  <a:cubicBezTo>
                    <a:pt x="8" y="6"/>
                    <a:pt x="7" y="7"/>
                    <a:pt x="6" y="6"/>
                  </a:cubicBezTo>
                  <a:cubicBezTo>
                    <a:pt x="5" y="6"/>
                    <a:pt x="2" y="9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2"/>
                    <a:pt x="2" y="14"/>
                    <a:pt x="4" y="16"/>
                  </a:cubicBezTo>
                  <a:cubicBezTo>
                    <a:pt x="7" y="17"/>
                    <a:pt x="10" y="20"/>
                    <a:pt x="11" y="23"/>
                  </a:cubicBezTo>
                  <a:cubicBezTo>
                    <a:pt x="13" y="22"/>
                    <a:pt x="15" y="20"/>
                    <a:pt x="16" y="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2682051" y="2905718"/>
              <a:ext cx="50799" cy="54186"/>
            </a:xfrm>
            <a:custGeom>
              <a:avLst/>
              <a:gdLst>
                <a:gd name="T0" fmla="*/ 21 w 26"/>
                <a:gd name="T1" fmla="*/ 14 h 25"/>
                <a:gd name="T2" fmla="*/ 19 w 26"/>
                <a:gd name="T3" fmla="*/ 12 h 25"/>
                <a:gd name="T4" fmla="*/ 20 w 26"/>
                <a:gd name="T5" fmla="*/ 8 h 25"/>
                <a:gd name="T6" fmla="*/ 20 w 26"/>
                <a:gd name="T7" fmla="*/ 6 h 25"/>
                <a:gd name="T8" fmla="*/ 19 w 26"/>
                <a:gd name="T9" fmla="*/ 5 h 25"/>
                <a:gd name="T10" fmla="*/ 16 w 26"/>
                <a:gd name="T11" fmla="*/ 7 h 25"/>
                <a:gd name="T12" fmla="*/ 13 w 26"/>
                <a:gd name="T13" fmla="*/ 5 h 25"/>
                <a:gd name="T14" fmla="*/ 12 w 26"/>
                <a:gd name="T15" fmla="*/ 0 h 25"/>
                <a:gd name="T16" fmla="*/ 7 w 26"/>
                <a:gd name="T17" fmla="*/ 0 h 25"/>
                <a:gd name="T18" fmla="*/ 7 w 26"/>
                <a:gd name="T19" fmla="*/ 4 h 25"/>
                <a:gd name="T20" fmla="*/ 2 w 26"/>
                <a:gd name="T21" fmla="*/ 8 h 25"/>
                <a:gd name="T22" fmla="*/ 0 w 26"/>
                <a:gd name="T23" fmla="*/ 10 h 25"/>
                <a:gd name="T24" fmla="*/ 8 w 26"/>
                <a:gd name="T25" fmla="*/ 15 h 25"/>
                <a:gd name="T26" fmla="*/ 23 w 26"/>
                <a:gd name="T27" fmla="*/ 24 h 25"/>
                <a:gd name="T28" fmla="*/ 24 w 26"/>
                <a:gd name="T29" fmla="*/ 25 h 25"/>
                <a:gd name="T30" fmla="*/ 26 w 26"/>
                <a:gd name="T31" fmla="*/ 19 h 25"/>
                <a:gd name="T32" fmla="*/ 21 w 26"/>
                <a:gd name="T3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25">
                  <a:moveTo>
                    <a:pt x="21" y="14"/>
                  </a:moveTo>
                  <a:cubicBezTo>
                    <a:pt x="19" y="13"/>
                    <a:pt x="18" y="13"/>
                    <a:pt x="19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7"/>
                    <a:pt x="20" y="6"/>
                    <a:pt x="20" y="6"/>
                  </a:cubicBezTo>
                  <a:cubicBezTo>
                    <a:pt x="19" y="6"/>
                    <a:pt x="19" y="6"/>
                    <a:pt x="19" y="5"/>
                  </a:cubicBezTo>
                  <a:cubicBezTo>
                    <a:pt x="19" y="4"/>
                    <a:pt x="17" y="6"/>
                    <a:pt x="16" y="7"/>
                  </a:cubicBezTo>
                  <a:cubicBezTo>
                    <a:pt x="15" y="8"/>
                    <a:pt x="13" y="7"/>
                    <a:pt x="13" y="5"/>
                  </a:cubicBezTo>
                  <a:cubicBezTo>
                    <a:pt x="14" y="3"/>
                    <a:pt x="12" y="0"/>
                    <a:pt x="12" y="0"/>
                  </a:cubicBezTo>
                  <a:cubicBezTo>
                    <a:pt x="11" y="0"/>
                    <a:pt x="9" y="0"/>
                    <a:pt x="7" y="0"/>
                  </a:cubicBezTo>
                  <a:cubicBezTo>
                    <a:pt x="7" y="1"/>
                    <a:pt x="7" y="2"/>
                    <a:pt x="7" y="4"/>
                  </a:cubicBezTo>
                  <a:cubicBezTo>
                    <a:pt x="6" y="5"/>
                    <a:pt x="3" y="7"/>
                    <a:pt x="2" y="8"/>
                  </a:cubicBezTo>
                  <a:cubicBezTo>
                    <a:pt x="1" y="8"/>
                    <a:pt x="1" y="9"/>
                    <a:pt x="0" y="10"/>
                  </a:cubicBezTo>
                  <a:cubicBezTo>
                    <a:pt x="3" y="11"/>
                    <a:pt x="6" y="13"/>
                    <a:pt x="8" y="15"/>
                  </a:cubicBezTo>
                  <a:cubicBezTo>
                    <a:pt x="13" y="19"/>
                    <a:pt x="20" y="23"/>
                    <a:pt x="23" y="24"/>
                  </a:cubicBezTo>
                  <a:cubicBezTo>
                    <a:pt x="23" y="24"/>
                    <a:pt x="24" y="25"/>
                    <a:pt x="24" y="25"/>
                  </a:cubicBezTo>
                  <a:cubicBezTo>
                    <a:pt x="25" y="21"/>
                    <a:pt x="26" y="21"/>
                    <a:pt x="26" y="19"/>
                  </a:cubicBezTo>
                  <a:cubicBezTo>
                    <a:pt x="26" y="17"/>
                    <a:pt x="23" y="15"/>
                    <a:pt x="21" y="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2660602" y="2884269"/>
              <a:ext cx="37253" cy="42897"/>
            </a:xfrm>
            <a:custGeom>
              <a:avLst/>
              <a:gdLst>
                <a:gd name="T0" fmla="*/ 18 w 19"/>
                <a:gd name="T1" fmla="*/ 14 h 20"/>
                <a:gd name="T2" fmla="*/ 18 w 19"/>
                <a:gd name="T3" fmla="*/ 10 h 20"/>
                <a:gd name="T4" fmla="*/ 17 w 19"/>
                <a:gd name="T5" fmla="*/ 6 h 20"/>
                <a:gd name="T6" fmla="*/ 12 w 19"/>
                <a:gd name="T7" fmla="*/ 0 h 20"/>
                <a:gd name="T8" fmla="*/ 7 w 19"/>
                <a:gd name="T9" fmla="*/ 1 h 20"/>
                <a:gd name="T10" fmla="*/ 5 w 19"/>
                <a:gd name="T11" fmla="*/ 2 h 20"/>
                <a:gd name="T12" fmla="*/ 0 w 19"/>
                <a:gd name="T13" fmla="*/ 6 h 20"/>
                <a:gd name="T14" fmla="*/ 1 w 19"/>
                <a:gd name="T15" fmla="*/ 9 h 20"/>
                <a:gd name="T16" fmla="*/ 6 w 19"/>
                <a:gd name="T17" fmla="*/ 16 h 20"/>
                <a:gd name="T18" fmla="*/ 11 w 19"/>
                <a:gd name="T19" fmla="*/ 20 h 20"/>
                <a:gd name="T20" fmla="*/ 13 w 19"/>
                <a:gd name="T21" fmla="*/ 18 h 20"/>
                <a:gd name="T22" fmla="*/ 18 w 19"/>
                <a:gd name="T2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20">
                  <a:moveTo>
                    <a:pt x="18" y="14"/>
                  </a:moveTo>
                  <a:cubicBezTo>
                    <a:pt x="18" y="12"/>
                    <a:pt x="19" y="11"/>
                    <a:pt x="18" y="10"/>
                  </a:cubicBezTo>
                  <a:cubicBezTo>
                    <a:pt x="17" y="9"/>
                    <a:pt x="17" y="8"/>
                    <a:pt x="17" y="6"/>
                  </a:cubicBezTo>
                  <a:cubicBezTo>
                    <a:pt x="17" y="5"/>
                    <a:pt x="14" y="0"/>
                    <a:pt x="12" y="0"/>
                  </a:cubicBezTo>
                  <a:cubicBezTo>
                    <a:pt x="11" y="0"/>
                    <a:pt x="9" y="1"/>
                    <a:pt x="7" y="1"/>
                  </a:cubicBezTo>
                  <a:cubicBezTo>
                    <a:pt x="6" y="1"/>
                    <a:pt x="5" y="0"/>
                    <a:pt x="5" y="2"/>
                  </a:cubicBezTo>
                  <a:cubicBezTo>
                    <a:pt x="4" y="3"/>
                    <a:pt x="2" y="5"/>
                    <a:pt x="0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3" y="14"/>
                    <a:pt x="4" y="15"/>
                    <a:pt x="6" y="16"/>
                  </a:cubicBezTo>
                  <a:cubicBezTo>
                    <a:pt x="7" y="17"/>
                    <a:pt x="9" y="18"/>
                    <a:pt x="11" y="20"/>
                  </a:cubicBezTo>
                  <a:cubicBezTo>
                    <a:pt x="12" y="19"/>
                    <a:pt x="12" y="18"/>
                    <a:pt x="13" y="18"/>
                  </a:cubicBezTo>
                  <a:cubicBezTo>
                    <a:pt x="14" y="17"/>
                    <a:pt x="17" y="15"/>
                    <a:pt x="18" y="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32"/>
            <p:cNvSpPr/>
            <p:nvPr/>
          </p:nvSpPr>
          <p:spPr bwMode="auto">
            <a:xfrm>
              <a:off x="2616576" y="2635917"/>
              <a:ext cx="101599" cy="91439"/>
            </a:xfrm>
            <a:custGeom>
              <a:avLst/>
              <a:gdLst>
                <a:gd name="T0" fmla="*/ 24 w 52"/>
                <a:gd name="T1" fmla="*/ 33 h 43"/>
                <a:gd name="T2" fmla="*/ 31 w 52"/>
                <a:gd name="T3" fmla="*/ 28 h 43"/>
                <a:gd name="T4" fmla="*/ 31 w 52"/>
                <a:gd name="T5" fmla="*/ 12 h 43"/>
                <a:gd name="T6" fmla="*/ 52 w 52"/>
                <a:gd name="T7" fmla="*/ 12 h 43"/>
                <a:gd name="T8" fmla="*/ 52 w 52"/>
                <a:gd name="T9" fmla="*/ 3 h 43"/>
                <a:gd name="T10" fmla="*/ 48 w 52"/>
                <a:gd name="T11" fmla="*/ 0 h 43"/>
                <a:gd name="T12" fmla="*/ 24 w 52"/>
                <a:gd name="T13" fmla="*/ 0 h 43"/>
                <a:gd name="T14" fmla="*/ 21 w 52"/>
                <a:gd name="T15" fmla="*/ 6 h 43"/>
                <a:gd name="T16" fmla="*/ 13 w 52"/>
                <a:gd name="T17" fmla="*/ 18 h 43"/>
                <a:gd name="T18" fmla="*/ 2 w 52"/>
                <a:gd name="T19" fmla="*/ 37 h 43"/>
                <a:gd name="T20" fmla="*/ 0 w 52"/>
                <a:gd name="T21" fmla="*/ 43 h 43"/>
                <a:gd name="T22" fmla="*/ 24 w 52"/>
                <a:gd name="T23" fmla="*/ 43 h 43"/>
                <a:gd name="T24" fmla="*/ 24 w 52"/>
                <a:gd name="T25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43">
                  <a:moveTo>
                    <a:pt x="24" y="33"/>
                  </a:moveTo>
                  <a:cubicBezTo>
                    <a:pt x="24" y="32"/>
                    <a:pt x="31" y="30"/>
                    <a:pt x="31" y="28"/>
                  </a:cubicBezTo>
                  <a:cubicBezTo>
                    <a:pt x="31" y="27"/>
                    <a:pt x="31" y="12"/>
                    <a:pt x="31" y="12"/>
                  </a:cubicBezTo>
                  <a:cubicBezTo>
                    <a:pt x="31" y="12"/>
                    <a:pt x="51" y="12"/>
                    <a:pt x="52" y="12"/>
                  </a:cubicBezTo>
                  <a:cubicBezTo>
                    <a:pt x="52" y="12"/>
                    <a:pt x="52" y="7"/>
                    <a:pt x="52" y="3"/>
                  </a:cubicBezTo>
                  <a:cubicBezTo>
                    <a:pt x="51" y="2"/>
                    <a:pt x="52" y="0"/>
                    <a:pt x="48" y="0"/>
                  </a:cubicBezTo>
                  <a:cubicBezTo>
                    <a:pt x="44" y="0"/>
                    <a:pt x="32" y="0"/>
                    <a:pt x="24" y="0"/>
                  </a:cubicBezTo>
                  <a:cubicBezTo>
                    <a:pt x="23" y="2"/>
                    <a:pt x="22" y="4"/>
                    <a:pt x="21" y="6"/>
                  </a:cubicBezTo>
                  <a:cubicBezTo>
                    <a:pt x="20" y="9"/>
                    <a:pt x="13" y="13"/>
                    <a:pt x="13" y="18"/>
                  </a:cubicBezTo>
                  <a:cubicBezTo>
                    <a:pt x="12" y="22"/>
                    <a:pt x="6" y="28"/>
                    <a:pt x="2" y="37"/>
                  </a:cubicBezTo>
                  <a:cubicBezTo>
                    <a:pt x="1" y="39"/>
                    <a:pt x="0" y="41"/>
                    <a:pt x="0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4" y="35"/>
                    <a:pt x="24" y="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2616576" y="2641561"/>
              <a:ext cx="145625" cy="178362"/>
            </a:xfrm>
            <a:custGeom>
              <a:avLst/>
              <a:gdLst>
                <a:gd name="T0" fmla="*/ 6 w 75"/>
                <a:gd name="T1" fmla="*/ 72 h 83"/>
                <a:gd name="T2" fmla="*/ 11 w 75"/>
                <a:gd name="T3" fmla="*/ 72 h 83"/>
                <a:gd name="T4" fmla="*/ 16 w 75"/>
                <a:gd name="T5" fmla="*/ 71 h 83"/>
                <a:gd name="T6" fmla="*/ 20 w 75"/>
                <a:gd name="T7" fmla="*/ 74 h 83"/>
                <a:gd name="T8" fmla="*/ 22 w 75"/>
                <a:gd name="T9" fmla="*/ 74 h 83"/>
                <a:gd name="T10" fmla="*/ 26 w 75"/>
                <a:gd name="T11" fmla="*/ 80 h 83"/>
                <a:gd name="T12" fmla="*/ 29 w 75"/>
                <a:gd name="T13" fmla="*/ 83 h 83"/>
                <a:gd name="T14" fmla="*/ 32 w 75"/>
                <a:gd name="T15" fmla="*/ 81 h 83"/>
                <a:gd name="T16" fmla="*/ 36 w 75"/>
                <a:gd name="T17" fmla="*/ 79 h 83"/>
                <a:gd name="T18" fmla="*/ 39 w 75"/>
                <a:gd name="T19" fmla="*/ 79 h 83"/>
                <a:gd name="T20" fmla="*/ 44 w 75"/>
                <a:gd name="T21" fmla="*/ 79 h 83"/>
                <a:gd name="T22" fmla="*/ 47 w 75"/>
                <a:gd name="T23" fmla="*/ 78 h 83"/>
                <a:gd name="T24" fmla="*/ 72 w 75"/>
                <a:gd name="T25" fmla="*/ 78 h 83"/>
                <a:gd name="T26" fmla="*/ 73 w 75"/>
                <a:gd name="T27" fmla="*/ 72 h 83"/>
                <a:gd name="T28" fmla="*/ 71 w 75"/>
                <a:gd name="T29" fmla="*/ 70 h 83"/>
                <a:gd name="T30" fmla="*/ 65 w 75"/>
                <a:gd name="T31" fmla="*/ 15 h 83"/>
                <a:gd name="T32" fmla="*/ 75 w 75"/>
                <a:gd name="T33" fmla="*/ 15 h 83"/>
                <a:gd name="T34" fmla="*/ 53 w 75"/>
                <a:gd name="T35" fmla="*/ 1 h 83"/>
                <a:gd name="T36" fmla="*/ 52 w 75"/>
                <a:gd name="T37" fmla="*/ 0 h 83"/>
                <a:gd name="T38" fmla="*/ 52 w 75"/>
                <a:gd name="T39" fmla="*/ 9 h 83"/>
                <a:gd name="T40" fmla="*/ 31 w 75"/>
                <a:gd name="T41" fmla="*/ 9 h 83"/>
                <a:gd name="T42" fmla="*/ 31 w 75"/>
                <a:gd name="T43" fmla="*/ 25 h 83"/>
                <a:gd name="T44" fmla="*/ 24 w 75"/>
                <a:gd name="T45" fmla="*/ 30 h 83"/>
                <a:gd name="T46" fmla="*/ 24 w 75"/>
                <a:gd name="T47" fmla="*/ 40 h 83"/>
                <a:gd name="T48" fmla="*/ 0 w 75"/>
                <a:gd name="T49" fmla="*/ 40 h 83"/>
                <a:gd name="T50" fmla="*/ 3 w 75"/>
                <a:gd name="T51" fmla="*/ 47 h 83"/>
                <a:gd name="T52" fmla="*/ 5 w 75"/>
                <a:gd name="T53" fmla="*/ 57 h 83"/>
                <a:gd name="T54" fmla="*/ 3 w 75"/>
                <a:gd name="T55" fmla="*/ 69 h 83"/>
                <a:gd name="T56" fmla="*/ 2 w 75"/>
                <a:gd name="T57" fmla="*/ 75 h 83"/>
                <a:gd name="T58" fmla="*/ 2 w 75"/>
                <a:gd name="T59" fmla="*/ 75 h 83"/>
                <a:gd name="T60" fmla="*/ 6 w 75"/>
                <a:gd name="T61" fmla="*/ 7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83">
                  <a:moveTo>
                    <a:pt x="6" y="72"/>
                  </a:moveTo>
                  <a:cubicBezTo>
                    <a:pt x="8" y="72"/>
                    <a:pt x="11" y="72"/>
                    <a:pt x="11" y="72"/>
                  </a:cubicBezTo>
                  <a:cubicBezTo>
                    <a:pt x="11" y="72"/>
                    <a:pt x="14" y="70"/>
                    <a:pt x="16" y="71"/>
                  </a:cubicBezTo>
                  <a:cubicBezTo>
                    <a:pt x="18" y="72"/>
                    <a:pt x="20" y="74"/>
                    <a:pt x="2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23" y="79"/>
                    <a:pt x="26" y="80"/>
                  </a:cubicBezTo>
                  <a:cubicBezTo>
                    <a:pt x="28" y="80"/>
                    <a:pt x="29" y="82"/>
                    <a:pt x="29" y="83"/>
                  </a:cubicBezTo>
                  <a:cubicBezTo>
                    <a:pt x="31" y="83"/>
                    <a:pt x="32" y="82"/>
                    <a:pt x="32" y="81"/>
                  </a:cubicBezTo>
                  <a:cubicBezTo>
                    <a:pt x="32" y="79"/>
                    <a:pt x="33" y="77"/>
                    <a:pt x="36" y="79"/>
                  </a:cubicBezTo>
                  <a:cubicBezTo>
                    <a:pt x="39" y="82"/>
                    <a:pt x="39" y="80"/>
                    <a:pt x="39" y="79"/>
                  </a:cubicBezTo>
                  <a:cubicBezTo>
                    <a:pt x="40" y="78"/>
                    <a:pt x="42" y="79"/>
                    <a:pt x="44" y="79"/>
                  </a:cubicBezTo>
                  <a:cubicBezTo>
                    <a:pt x="45" y="79"/>
                    <a:pt x="47" y="78"/>
                    <a:pt x="47" y="78"/>
                  </a:cubicBezTo>
                  <a:cubicBezTo>
                    <a:pt x="47" y="78"/>
                    <a:pt x="71" y="78"/>
                    <a:pt x="72" y="78"/>
                  </a:cubicBezTo>
                  <a:cubicBezTo>
                    <a:pt x="73" y="77"/>
                    <a:pt x="73" y="72"/>
                    <a:pt x="73" y="72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64" y="8"/>
                    <a:pt x="54" y="2"/>
                    <a:pt x="53" y="1"/>
                  </a:cubicBezTo>
                  <a:cubicBezTo>
                    <a:pt x="53" y="1"/>
                    <a:pt x="52" y="0"/>
                    <a:pt x="52" y="0"/>
                  </a:cubicBezTo>
                  <a:cubicBezTo>
                    <a:pt x="52" y="4"/>
                    <a:pt x="52" y="9"/>
                    <a:pt x="52" y="9"/>
                  </a:cubicBezTo>
                  <a:cubicBezTo>
                    <a:pt x="51" y="9"/>
                    <a:pt x="31" y="9"/>
                    <a:pt x="31" y="9"/>
                  </a:cubicBezTo>
                  <a:cubicBezTo>
                    <a:pt x="31" y="9"/>
                    <a:pt x="31" y="24"/>
                    <a:pt x="31" y="25"/>
                  </a:cubicBezTo>
                  <a:cubicBezTo>
                    <a:pt x="31" y="27"/>
                    <a:pt x="24" y="29"/>
                    <a:pt x="24" y="30"/>
                  </a:cubicBezTo>
                  <a:cubicBezTo>
                    <a:pt x="24" y="32"/>
                    <a:pt x="24" y="40"/>
                    <a:pt x="24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5"/>
                    <a:pt x="3" y="47"/>
                  </a:cubicBezTo>
                  <a:cubicBezTo>
                    <a:pt x="5" y="49"/>
                    <a:pt x="2" y="53"/>
                    <a:pt x="5" y="57"/>
                  </a:cubicBezTo>
                  <a:cubicBezTo>
                    <a:pt x="8" y="61"/>
                    <a:pt x="4" y="67"/>
                    <a:pt x="3" y="69"/>
                  </a:cubicBezTo>
                  <a:cubicBezTo>
                    <a:pt x="2" y="70"/>
                    <a:pt x="2" y="73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4" y="74"/>
                    <a:pt x="3" y="71"/>
                    <a:pt x="6" y="7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2673020" y="2673169"/>
              <a:ext cx="202068" cy="211100"/>
            </a:xfrm>
            <a:custGeom>
              <a:avLst/>
              <a:gdLst>
                <a:gd name="T0" fmla="*/ 99 w 104"/>
                <a:gd name="T1" fmla="*/ 41 h 98"/>
                <a:gd name="T2" fmla="*/ 96 w 104"/>
                <a:gd name="T3" fmla="*/ 34 h 98"/>
                <a:gd name="T4" fmla="*/ 89 w 104"/>
                <a:gd name="T5" fmla="*/ 32 h 98"/>
                <a:gd name="T6" fmla="*/ 85 w 104"/>
                <a:gd name="T7" fmla="*/ 26 h 98"/>
                <a:gd name="T8" fmla="*/ 46 w 104"/>
                <a:gd name="T9" fmla="*/ 0 h 98"/>
                <a:gd name="T10" fmla="*/ 36 w 104"/>
                <a:gd name="T11" fmla="*/ 0 h 98"/>
                <a:gd name="T12" fmla="*/ 42 w 104"/>
                <a:gd name="T13" fmla="*/ 55 h 98"/>
                <a:gd name="T14" fmla="*/ 44 w 104"/>
                <a:gd name="T15" fmla="*/ 57 h 98"/>
                <a:gd name="T16" fmla="*/ 43 w 104"/>
                <a:gd name="T17" fmla="*/ 63 h 98"/>
                <a:gd name="T18" fmla="*/ 18 w 104"/>
                <a:gd name="T19" fmla="*/ 63 h 98"/>
                <a:gd name="T20" fmla="*/ 15 w 104"/>
                <a:gd name="T21" fmla="*/ 64 h 98"/>
                <a:gd name="T22" fmla="*/ 10 w 104"/>
                <a:gd name="T23" fmla="*/ 64 h 98"/>
                <a:gd name="T24" fmla="*/ 7 w 104"/>
                <a:gd name="T25" fmla="*/ 64 h 98"/>
                <a:gd name="T26" fmla="*/ 3 w 104"/>
                <a:gd name="T27" fmla="*/ 66 h 98"/>
                <a:gd name="T28" fmla="*/ 0 w 104"/>
                <a:gd name="T29" fmla="*/ 68 h 98"/>
                <a:gd name="T30" fmla="*/ 1 w 104"/>
                <a:gd name="T31" fmla="*/ 69 h 98"/>
                <a:gd name="T32" fmla="*/ 2 w 104"/>
                <a:gd name="T33" fmla="*/ 71 h 98"/>
                <a:gd name="T34" fmla="*/ 3 w 104"/>
                <a:gd name="T35" fmla="*/ 75 h 98"/>
                <a:gd name="T36" fmla="*/ 6 w 104"/>
                <a:gd name="T37" fmla="*/ 79 h 98"/>
                <a:gd name="T38" fmla="*/ 6 w 104"/>
                <a:gd name="T39" fmla="*/ 84 h 98"/>
                <a:gd name="T40" fmla="*/ 8 w 104"/>
                <a:gd name="T41" fmla="*/ 85 h 98"/>
                <a:gd name="T42" fmla="*/ 11 w 104"/>
                <a:gd name="T43" fmla="*/ 85 h 98"/>
                <a:gd name="T44" fmla="*/ 16 w 104"/>
                <a:gd name="T45" fmla="*/ 85 h 98"/>
                <a:gd name="T46" fmla="*/ 20 w 104"/>
                <a:gd name="T47" fmla="*/ 82 h 98"/>
                <a:gd name="T48" fmla="*/ 22 w 104"/>
                <a:gd name="T49" fmla="*/ 87 h 98"/>
                <a:gd name="T50" fmla="*/ 25 w 104"/>
                <a:gd name="T51" fmla="*/ 90 h 98"/>
                <a:gd name="T52" fmla="*/ 25 w 104"/>
                <a:gd name="T53" fmla="*/ 92 h 98"/>
                <a:gd name="T54" fmla="*/ 26 w 104"/>
                <a:gd name="T55" fmla="*/ 95 h 98"/>
                <a:gd name="T56" fmla="*/ 29 w 104"/>
                <a:gd name="T57" fmla="*/ 96 h 98"/>
                <a:gd name="T58" fmla="*/ 32 w 104"/>
                <a:gd name="T59" fmla="*/ 97 h 98"/>
                <a:gd name="T60" fmla="*/ 36 w 104"/>
                <a:gd name="T61" fmla="*/ 95 h 98"/>
                <a:gd name="T62" fmla="*/ 39 w 104"/>
                <a:gd name="T63" fmla="*/ 95 h 98"/>
                <a:gd name="T64" fmla="*/ 41 w 104"/>
                <a:gd name="T65" fmla="*/ 95 h 98"/>
                <a:gd name="T66" fmla="*/ 43 w 104"/>
                <a:gd name="T67" fmla="*/ 95 h 98"/>
                <a:gd name="T68" fmla="*/ 45 w 104"/>
                <a:gd name="T69" fmla="*/ 90 h 98"/>
                <a:gd name="T70" fmla="*/ 44 w 104"/>
                <a:gd name="T71" fmla="*/ 86 h 98"/>
                <a:gd name="T72" fmla="*/ 49 w 104"/>
                <a:gd name="T73" fmla="*/ 84 h 98"/>
                <a:gd name="T74" fmla="*/ 51 w 104"/>
                <a:gd name="T75" fmla="*/ 80 h 98"/>
                <a:gd name="T76" fmla="*/ 53 w 104"/>
                <a:gd name="T77" fmla="*/ 76 h 98"/>
                <a:gd name="T78" fmla="*/ 57 w 104"/>
                <a:gd name="T79" fmla="*/ 76 h 98"/>
                <a:gd name="T80" fmla="*/ 60 w 104"/>
                <a:gd name="T81" fmla="*/ 73 h 98"/>
                <a:gd name="T82" fmla="*/ 63 w 104"/>
                <a:gd name="T83" fmla="*/ 71 h 98"/>
                <a:gd name="T84" fmla="*/ 65 w 104"/>
                <a:gd name="T85" fmla="*/ 70 h 98"/>
                <a:gd name="T86" fmla="*/ 70 w 104"/>
                <a:gd name="T87" fmla="*/ 68 h 98"/>
                <a:gd name="T88" fmla="*/ 75 w 104"/>
                <a:gd name="T89" fmla="*/ 66 h 98"/>
                <a:gd name="T90" fmla="*/ 83 w 104"/>
                <a:gd name="T91" fmla="*/ 66 h 98"/>
                <a:gd name="T92" fmla="*/ 88 w 104"/>
                <a:gd name="T93" fmla="*/ 64 h 98"/>
                <a:gd name="T94" fmla="*/ 98 w 104"/>
                <a:gd name="T95" fmla="*/ 64 h 98"/>
                <a:gd name="T96" fmla="*/ 102 w 104"/>
                <a:gd name="T97" fmla="*/ 61 h 98"/>
                <a:gd name="T98" fmla="*/ 104 w 104"/>
                <a:gd name="T99" fmla="*/ 56 h 98"/>
                <a:gd name="T100" fmla="*/ 104 w 104"/>
                <a:gd name="T101" fmla="*/ 40 h 98"/>
                <a:gd name="T102" fmla="*/ 99 w 104"/>
                <a:gd name="T103" fmla="*/ 4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98">
                  <a:moveTo>
                    <a:pt x="99" y="41"/>
                  </a:moveTo>
                  <a:cubicBezTo>
                    <a:pt x="99" y="41"/>
                    <a:pt x="99" y="36"/>
                    <a:pt x="96" y="34"/>
                  </a:cubicBezTo>
                  <a:cubicBezTo>
                    <a:pt x="93" y="32"/>
                    <a:pt x="89" y="32"/>
                    <a:pt x="89" y="32"/>
                  </a:cubicBezTo>
                  <a:cubicBezTo>
                    <a:pt x="89" y="32"/>
                    <a:pt x="86" y="28"/>
                    <a:pt x="85" y="26"/>
                  </a:cubicBezTo>
                  <a:cubicBezTo>
                    <a:pt x="84" y="25"/>
                    <a:pt x="63" y="12"/>
                    <a:pt x="4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4" y="57"/>
                    <a:pt x="44" y="62"/>
                    <a:pt x="43" y="63"/>
                  </a:cubicBezTo>
                  <a:cubicBezTo>
                    <a:pt x="42" y="63"/>
                    <a:pt x="18" y="63"/>
                    <a:pt x="18" y="63"/>
                  </a:cubicBezTo>
                  <a:cubicBezTo>
                    <a:pt x="18" y="63"/>
                    <a:pt x="16" y="64"/>
                    <a:pt x="15" y="64"/>
                  </a:cubicBezTo>
                  <a:cubicBezTo>
                    <a:pt x="13" y="64"/>
                    <a:pt x="11" y="63"/>
                    <a:pt x="10" y="64"/>
                  </a:cubicBezTo>
                  <a:cubicBezTo>
                    <a:pt x="10" y="65"/>
                    <a:pt x="10" y="67"/>
                    <a:pt x="7" y="64"/>
                  </a:cubicBezTo>
                  <a:cubicBezTo>
                    <a:pt x="4" y="62"/>
                    <a:pt x="3" y="64"/>
                    <a:pt x="3" y="66"/>
                  </a:cubicBezTo>
                  <a:cubicBezTo>
                    <a:pt x="3" y="67"/>
                    <a:pt x="2" y="68"/>
                    <a:pt x="0" y="68"/>
                  </a:cubicBezTo>
                  <a:cubicBezTo>
                    <a:pt x="0" y="69"/>
                    <a:pt x="1" y="69"/>
                    <a:pt x="1" y="69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4"/>
                    <a:pt x="3" y="75"/>
                  </a:cubicBezTo>
                  <a:cubicBezTo>
                    <a:pt x="4" y="76"/>
                    <a:pt x="6" y="78"/>
                    <a:pt x="6" y="79"/>
                  </a:cubicBezTo>
                  <a:cubicBezTo>
                    <a:pt x="6" y="80"/>
                    <a:pt x="6" y="84"/>
                    <a:pt x="6" y="84"/>
                  </a:cubicBezTo>
                  <a:cubicBezTo>
                    <a:pt x="6" y="84"/>
                    <a:pt x="7" y="87"/>
                    <a:pt x="8" y="85"/>
                  </a:cubicBezTo>
                  <a:cubicBezTo>
                    <a:pt x="9" y="84"/>
                    <a:pt x="11" y="87"/>
                    <a:pt x="11" y="85"/>
                  </a:cubicBezTo>
                  <a:cubicBezTo>
                    <a:pt x="12" y="83"/>
                    <a:pt x="14" y="85"/>
                    <a:pt x="16" y="85"/>
                  </a:cubicBezTo>
                  <a:cubicBezTo>
                    <a:pt x="17" y="85"/>
                    <a:pt x="19" y="82"/>
                    <a:pt x="20" y="82"/>
                  </a:cubicBezTo>
                  <a:cubicBezTo>
                    <a:pt x="21" y="82"/>
                    <a:pt x="22" y="85"/>
                    <a:pt x="22" y="87"/>
                  </a:cubicBezTo>
                  <a:cubicBezTo>
                    <a:pt x="22" y="88"/>
                    <a:pt x="26" y="89"/>
                    <a:pt x="25" y="90"/>
                  </a:cubicBezTo>
                  <a:cubicBezTo>
                    <a:pt x="24" y="90"/>
                    <a:pt x="23" y="92"/>
                    <a:pt x="25" y="92"/>
                  </a:cubicBezTo>
                  <a:cubicBezTo>
                    <a:pt x="26" y="92"/>
                    <a:pt x="25" y="94"/>
                    <a:pt x="26" y="95"/>
                  </a:cubicBezTo>
                  <a:cubicBezTo>
                    <a:pt x="27" y="97"/>
                    <a:pt x="28" y="97"/>
                    <a:pt x="29" y="96"/>
                  </a:cubicBezTo>
                  <a:cubicBezTo>
                    <a:pt x="30" y="94"/>
                    <a:pt x="31" y="96"/>
                    <a:pt x="32" y="97"/>
                  </a:cubicBezTo>
                  <a:cubicBezTo>
                    <a:pt x="33" y="98"/>
                    <a:pt x="35" y="97"/>
                    <a:pt x="36" y="95"/>
                  </a:cubicBezTo>
                  <a:cubicBezTo>
                    <a:pt x="36" y="94"/>
                    <a:pt x="39" y="93"/>
                    <a:pt x="39" y="95"/>
                  </a:cubicBezTo>
                  <a:cubicBezTo>
                    <a:pt x="39" y="96"/>
                    <a:pt x="39" y="97"/>
                    <a:pt x="41" y="95"/>
                  </a:cubicBezTo>
                  <a:cubicBezTo>
                    <a:pt x="42" y="95"/>
                    <a:pt x="42" y="95"/>
                    <a:pt x="43" y="95"/>
                  </a:cubicBezTo>
                  <a:cubicBezTo>
                    <a:pt x="43" y="93"/>
                    <a:pt x="44" y="91"/>
                    <a:pt x="45" y="90"/>
                  </a:cubicBezTo>
                  <a:cubicBezTo>
                    <a:pt x="45" y="89"/>
                    <a:pt x="43" y="87"/>
                    <a:pt x="44" y="86"/>
                  </a:cubicBezTo>
                  <a:cubicBezTo>
                    <a:pt x="45" y="86"/>
                    <a:pt x="48" y="87"/>
                    <a:pt x="49" y="84"/>
                  </a:cubicBezTo>
                  <a:cubicBezTo>
                    <a:pt x="50" y="81"/>
                    <a:pt x="51" y="80"/>
                    <a:pt x="51" y="80"/>
                  </a:cubicBezTo>
                  <a:cubicBezTo>
                    <a:pt x="51" y="80"/>
                    <a:pt x="52" y="75"/>
                    <a:pt x="53" y="76"/>
                  </a:cubicBezTo>
                  <a:cubicBezTo>
                    <a:pt x="55" y="76"/>
                    <a:pt x="57" y="78"/>
                    <a:pt x="57" y="76"/>
                  </a:cubicBezTo>
                  <a:cubicBezTo>
                    <a:pt x="57" y="74"/>
                    <a:pt x="59" y="75"/>
                    <a:pt x="60" y="73"/>
                  </a:cubicBezTo>
                  <a:cubicBezTo>
                    <a:pt x="60" y="71"/>
                    <a:pt x="61" y="71"/>
                    <a:pt x="63" y="71"/>
                  </a:cubicBezTo>
                  <a:cubicBezTo>
                    <a:pt x="64" y="72"/>
                    <a:pt x="65" y="71"/>
                    <a:pt x="65" y="70"/>
                  </a:cubicBezTo>
                  <a:cubicBezTo>
                    <a:pt x="65" y="69"/>
                    <a:pt x="68" y="69"/>
                    <a:pt x="70" y="68"/>
                  </a:cubicBezTo>
                  <a:cubicBezTo>
                    <a:pt x="73" y="66"/>
                    <a:pt x="74" y="65"/>
                    <a:pt x="75" y="66"/>
                  </a:cubicBezTo>
                  <a:cubicBezTo>
                    <a:pt x="76" y="67"/>
                    <a:pt x="82" y="67"/>
                    <a:pt x="83" y="66"/>
                  </a:cubicBezTo>
                  <a:cubicBezTo>
                    <a:pt x="84" y="66"/>
                    <a:pt x="86" y="64"/>
                    <a:pt x="88" y="64"/>
                  </a:cubicBezTo>
                  <a:cubicBezTo>
                    <a:pt x="90" y="65"/>
                    <a:pt x="96" y="64"/>
                    <a:pt x="98" y="64"/>
                  </a:cubicBezTo>
                  <a:cubicBezTo>
                    <a:pt x="100" y="64"/>
                    <a:pt x="101" y="62"/>
                    <a:pt x="102" y="61"/>
                  </a:cubicBezTo>
                  <a:cubicBezTo>
                    <a:pt x="102" y="60"/>
                    <a:pt x="103" y="57"/>
                    <a:pt x="104" y="56"/>
                  </a:cubicBezTo>
                  <a:cubicBezTo>
                    <a:pt x="104" y="56"/>
                    <a:pt x="104" y="44"/>
                    <a:pt x="104" y="40"/>
                  </a:cubicBezTo>
                  <a:cubicBezTo>
                    <a:pt x="102" y="40"/>
                    <a:pt x="99" y="41"/>
                    <a:pt x="99" y="4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2756557" y="2813150"/>
              <a:ext cx="99341" cy="80150"/>
            </a:xfrm>
            <a:custGeom>
              <a:avLst/>
              <a:gdLst>
                <a:gd name="T0" fmla="*/ 51 w 51"/>
                <a:gd name="T1" fmla="*/ 20 h 37"/>
                <a:gd name="T2" fmla="*/ 48 w 51"/>
                <a:gd name="T3" fmla="*/ 19 h 37"/>
                <a:gd name="T4" fmla="*/ 48 w 51"/>
                <a:gd name="T5" fmla="*/ 16 h 37"/>
                <a:gd name="T6" fmla="*/ 45 w 51"/>
                <a:gd name="T7" fmla="*/ 16 h 37"/>
                <a:gd name="T8" fmla="*/ 42 w 51"/>
                <a:gd name="T9" fmla="*/ 14 h 37"/>
                <a:gd name="T10" fmla="*/ 41 w 51"/>
                <a:gd name="T11" fmla="*/ 12 h 37"/>
                <a:gd name="T12" fmla="*/ 38 w 51"/>
                <a:gd name="T13" fmla="*/ 8 h 37"/>
                <a:gd name="T14" fmla="*/ 36 w 51"/>
                <a:gd name="T15" fmla="*/ 5 h 37"/>
                <a:gd name="T16" fmla="*/ 36 w 51"/>
                <a:gd name="T17" fmla="*/ 1 h 37"/>
                <a:gd name="T18" fmla="*/ 32 w 51"/>
                <a:gd name="T19" fmla="*/ 1 h 37"/>
                <a:gd name="T20" fmla="*/ 27 w 51"/>
                <a:gd name="T21" fmla="*/ 3 h 37"/>
                <a:gd name="T22" fmla="*/ 22 w 51"/>
                <a:gd name="T23" fmla="*/ 5 h 37"/>
                <a:gd name="T24" fmla="*/ 20 w 51"/>
                <a:gd name="T25" fmla="*/ 6 h 37"/>
                <a:gd name="T26" fmla="*/ 17 w 51"/>
                <a:gd name="T27" fmla="*/ 8 h 37"/>
                <a:gd name="T28" fmla="*/ 14 w 51"/>
                <a:gd name="T29" fmla="*/ 11 h 37"/>
                <a:gd name="T30" fmla="*/ 10 w 51"/>
                <a:gd name="T31" fmla="*/ 11 h 37"/>
                <a:gd name="T32" fmla="*/ 8 w 51"/>
                <a:gd name="T33" fmla="*/ 15 h 37"/>
                <a:gd name="T34" fmla="*/ 6 w 51"/>
                <a:gd name="T35" fmla="*/ 19 h 37"/>
                <a:gd name="T36" fmla="*/ 1 w 51"/>
                <a:gd name="T37" fmla="*/ 21 h 37"/>
                <a:gd name="T38" fmla="*/ 2 w 51"/>
                <a:gd name="T39" fmla="*/ 25 h 37"/>
                <a:gd name="T40" fmla="*/ 0 w 51"/>
                <a:gd name="T41" fmla="*/ 30 h 37"/>
                <a:gd name="T42" fmla="*/ 3 w 51"/>
                <a:gd name="T43" fmla="*/ 32 h 37"/>
                <a:gd name="T44" fmla="*/ 8 w 51"/>
                <a:gd name="T45" fmla="*/ 35 h 37"/>
                <a:gd name="T46" fmla="*/ 16 w 51"/>
                <a:gd name="T47" fmla="*/ 34 h 37"/>
                <a:gd name="T48" fmla="*/ 18 w 51"/>
                <a:gd name="T49" fmla="*/ 33 h 37"/>
                <a:gd name="T50" fmla="*/ 17 w 51"/>
                <a:gd name="T51" fmla="*/ 27 h 37"/>
                <a:gd name="T52" fmla="*/ 32 w 51"/>
                <a:gd name="T53" fmla="*/ 27 h 37"/>
                <a:gd name="T54" fmla="*/ 35 w 51"/>
                <a:gd name="T55" fmla="*/ 26 h 37"/>
                <a:gd name="T56" fmla="*/ 40 w 51"/>
                <a:gd name="T57" fmla="*/ 26 h 37"/>
                <a:gd name="T58" fmla="*/ 44 w 51"/>
                <a:gd name="T59" fmla="*/ 24 h 37"/>
                <a:gd name="T60" fmla="*/ 49 w 51"/>
                <a:gd name="T61" fmla="*/ 23 h 37"/>
                <a:gd name="T62" fmla="*/ 51 w 51"/>
                <a:gd name="T63" fmla="*/ 20 h 37"/>
                <a:gd name="T64" fmla="*/ 51 w 51"/>
                <a:gd name="T65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" h="37">
                  <a:moveTo>
                    <a:pt x="51" y="20"/>
                  </a:moveTo>
                  <a:cubicBezTo>
                    <a:pt x="50" y="20"/>
                    <a:pt x="49" y="19"/>
                    <a:pt x="48" y="19"/>
                  </a:cubicBezTo>
                  <a:cubicBezTo>
                    <a:pt x="48" y="19"/>
                    <a:pt x="48" y="16"/>
                    <a:pt x="48" y="16"/>
                  </a:cubicBezTo>
                  <a:cubicBezTo>
                    <a:pt x="47" y="15"/>
                    <a:pt x="46" y="17"/>
                    <a:pt x="45" y="16"/>
                  </a:cubicBezTo>
                  <a:cubicBezTo>
                    <a:pt x="43" y="16"/>
                    <a:pt x="43" y="14"/>
                    <a:pt x="42" y="14"/>
                  </a:cubicBezTo>
                  <a:cubicBezTo>
                    <a:pt x="41" y="14"/>
                    <a:pt x="41" y="13"/>
                    <a:pt x="41" y="12"/>
                  </a:cubicBezTo>
                  <a:cubicBezTo>
                    <a:pt x="41" y="10"/>
                    <a:pt x="39" y="9"/>
                    <a:pt x="38" y="8"/>
                  </a:cubicBezTo>
                  <a:cubicBezTo>
                    <a:pt x="37" y="8"/>
                    <a:pt x="37" y="5"/>
                    <a:pt x="36" y="5"/>
                  </a:cubicBezTo>
                  <a:cubicBezTo>
                    <a:pt x="36" y="5"/>
                    <a:pt x="36" y="3"/>
                    <a:pt x="36" y="1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1" y="0"/>
                    <a:pt x="30" y="1"/>
                    <a:pt x="27" y="3"/>
                  </a:cubicBezTo>
                  <a:cubicBezTo>
                    <a:pt x="25" y="4"/>
                    <a:pt x="22" y="4"/>
                    <a:pt x="22" y="5"/>
                  </a:cubicBezTo>
                  <a:cubicBezTo>
                    <a:pt x="22" y="6"/>
                    <a:pt x="21" y="7"/>
                    <a:pt x="20" y="6"/>
                  </a:cubicBezTo>
                  <a:cubicBezTo>
                    <a:pt x="18" y="6"/>
                    <a:pt x="17" y="6"/>
                    <a:pt x="17" y="8"/>
                  </a:cubicBezTo>
                  <a:cubicBezTo>
                    <a:pt x="16" y="10"/>
                    <a:pt x="14" y="9"/>
                    <a:pt x="14" y="11"/>
                  </a:cubicBezTo>
                  <a:cubicBezTo>
                    <a:pt x="14" y="13"/>
                    <a:pt x="12" y="11"/>
                    <a:pt x="10" y="11"/>
                  </a:cubicBezTo>
                  <a:cubicBezTo>
                    <a:pt x="9" y="10"/>
                    <a:pt x="8" y="15"/>
                    <a:pt x="8" y="15"/>
                  </a:cubicBezTo>
                  <a:cubicBezTo>
                    <a:pt x="8" y="15"/>
                    <a:pt x="7" y="16"/>
                    <a:pt x="6" y="19"/>
                  </a:cubicBezTo>
                  <a:cubicBezTo>
                    <a:pt x="5" y="22"/>
                    <a:pt x="2" y="21"/>
                    <a:pt x="1" y="21"/>
                  </a:cubicBezTo>
                  <a:cubicBezTo>
                    <a:pt x="0" y="22"/>
                    <a:pt x="2" y="24"/>
                    <a:pt x="2" y="25"/>
                  </a:cubicBezTo>
                  <a:cubicBezTo>
                    <a:pt x="1" y="26"/>
                    <a:pt x="0" y="28"/>
                    <a:pt x="0" y="30"/>
                  </a:cubicBezTo>
                  <a:cubicBezTo>
                    <a:pt x="1" y="30"/>
                    <a:pt x="2" y="31"/>
                    <a:pt x="3" y="32"/>
                  </a:cubicBezTo>
                  <a:cubicBezTo>
                    <a:pt x="3" y="33"/>
                    <a:pt x="7" y="37"/>
                    <a:pt x="8" y="35"/>
                  </a:cubicBezTo>
                  <a:cubicBezTo>
                    <a:pt x="10" y="33"/>
                    <a:pt x="15" y="33"/>
                    <a:pt x="16" y="34"/>
                  </a:cubicBezTo>
                  <a:cubicBezTo>
                    <a:pt x="17" y="35"/>
                    <a:pt x="18" y="34"/>
                    <a:pt x="18" y="33"/>
                  </a:cubicBezTo>
                  <a:cubicBezTo>
                    <a:pt x="18" y="32"/>
                    <a:pt x="16" y="28"/>
                    <a:pt x="17" y="27"/>
                  </a:cubicBezTo>
                  <a:cubicBezTo>
                    <a:pt x="17" y="26"/>
                    <a:pt x="32" y="26"/>
                    <a:pt x="32" y="27"/>
                  </a:cubicBezTo>
                  <a:cubicBezTo>
                    <a:pt x="33" y="28"/>
                    <a:pt x="33" y="25"/>
                    <a:pt x="35" y="26"/>
                  </a:cubicBezTo>
                  <a:cubicBezTo>
                    <a:pt x="37" y="26"/>
                    <a:pt x="39" y="27"/>
                    <a:pt x="40" y="26"/>
                  </a:cubicBezTo>
                  <a:cubicBezTo>
                    <a:pt x="42" y="26"/>
                    <a:pt x="43" y="24"/>
                    <a:pt x="44" y="24"/>
                  </a:cubicBezTo>
                  <a:cubicBezTo>
                    <a:pt x="45" y="24"/>
                    <a:pt x="48" y="24"/>
                    <a:pt x="49" y="23"/>
                  </a:cubicBezTo>
                  <a:cubicBezTo>
                    <a:pt x="50" y="22"/>
                    <a:pt x="51" y="22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2826547" y="2696876"/>
              <a:ext cx="188522" cy="161429"/>
            </a:xfrm>
            <a:custGeom>
              <a:avLst/>
              <a:gdLst>
                <a:gd name="T0" fmla="*/ 92 w 97"/>
                <a:gd name="T1" fmla="*/ 11 h 75"/>
                <a:gd name="T2" fmla="*/ 92 w 97"/>
                <a:gd name="T3" fmla="*/ 3 h 75"/>
                <a:gd name="T4" fmla="*/ 87 w 97"/>
                <a:gd name="T5" fmla="*/ 5 h 75"/>
                <a:gd name="T6" fmla="*/ 83 w 97"/>
                <a:gd name="T7" fmla="*/ 1 h 75"/>
                <a:gd name="T8" fmla="*/ 74 w 97"/>
                <a:gd name="T9" fmla="*/ 0 h 75"/>
                <a:gd name="T10" fmla="*/ 47 w 97"/>
                <a:gd name="T11" fmla="*/ 16 h 75"/>
                <a:gd name="T12" fmla="*/ 36 w 97"/>
                <a:gd name="T13" fmla="*/ 25 h 75"/>
                <a:gd name="T14" fmla="*/ 26 w 97"/>
                <a:gd name="T15" fmla="*/ 28 h 75"/>
                <a:gd name="T16" fmla="*/ 25 w 97"/>
                <a:gd name="T17" fmla="*/ 29 h 75"/>
                <a:gd name="T18" fmla="*/ 25 w 97"/>
                <a:gd name="T19" fmla="*/ 45 h 75"/>
                <a:gd name="T20" fmla="*/ 23 w 97"/>
                <a:gd name="T21" fmla="*/ 50 h 75"/>
                <a:gd name="T22" fmla="*/ 19 w 97"/>
                <a:gd name="T23" fmla="*/ 53 h 75"/>
                <a:gd name="T24" fmla="*/ 9 w 97"/>
                <a:gd name="T25" fmla="*/ 53 h 75"/>
                <a:gd name="T26" fmla="*/ 4 w 97"/>
                <a:gd name="T27" fmla="*/ 55 h 75"/>
                <a:gd name="T28" fmla="*/ 0 w 97"/>
                <a:gd name="T29" fmla="*/ 55 h 75"/>
                <a:gd name="T30" fmla="*/ 0 w 97"/>
                <a:gd name="T31" fmla="*/ 59 h 75"/>
                <a:gd name="T32" fmla="*/ 2 w 97"/>
                <a:gd name="T33" fmla="*/ 62 h 75"/>
                <a:gd name="T34" fmla="*/ 5 w 97"/>
                <a:gd name="T35" fmla="*/ 66 h 75"/>
                <a:gd name="T36" fmla="*/ 6 w 97"/>
                <a:gd name="T37" fmla="*/ 68 h 75"/>
                <a:gd name="T38" fmla="*/ 9 w 97"/>
                <a:gd name="T39" fmla="*/ 70 h 75"/>
                <a:gd name="T40" fmla="*/ 12 w 97"/>
                <a:gd name="T41" fmla="*/ 70 h 75"/>
                <a:gd name="T42" fmla="*/ 12 w 97"/>
                <a:gd name="T43" fmla="*/ 73 h 75"/>
                <a:gd name="T44" fmla="*/ 15 w 97"/>
                <a:gd name="T45" fmla="*/ 74 h 75"/>
                <a:gd name="T46" fmla="*/ 17 w 97"/>
                <a:gd name="T47" fmla="*/ 72 h 75"/>
                <a:gd name="T48" fmla="*/ 19 w 97"/>
                <a:gd name="T49" fmla="*/ 74 h 75"/>
                <a:gd name="T50" fmla="*/ 22 w 97"/>
                <a:gd name="T51" fmla="*/ 73 h 75"/>
                <a:gd name="T52" fmla="*/ 24 w 97"/>
                <a:gd name="T53" fmla="*/ 69 h 75"/>
                <a:gd name="T54" fmla="*/ 26 w 97"/>
                <a:gd name="T55" fmla="*/ 64 h 75"/>
                <a:gd name="T56" fmla="*/ 31 w 97"/>
                <a:gd name="T57" fmla="*/ 64 h 75"/>
                <a:gd name="T58" fmla="*/ 35 w 97"/>
                <a:gd name="T59" fmla="*/ 63 h 75"/>
                <a:gd name="T60" fmla="*/ 40 w 97"/>
                <a:gd name="T61" fmla="*/ 64 h 75"/>
                <a:gd name="T62" fmla="*/ 44 w 97"/>
                <a:gd name="T63" fmla="*/ 67 h 75"/>
                <a:gd name="T64" fmla="*/ 49 w 97"/>
                <a:gd name="T65" fmla="*/ 66 h 75"/>
                <a:gd name="T66" fmla="*/ 54 w 97"/>
                <a:gd name="T67" fmla="*/ 69 h 75"/>
                <a:gd name="T68" fmla="*/ 60 w 97"/>
                <a:gd name="T69" fmla="*/ 69 h 75"/>
                <a:gd name="T70" fmla="*/ 64 w 97"/>
                <a:gd name="T71" fmla="*/ 66 h 75"/>
                <a:gd name="T72" fmla="*/ 72 w 97"/>
                <a:gd name="T73" fmla="*/ 66 h 75"/>
                <a:gd name="T74" fmla="*/ 77 w 97"/>
                <a:gd name="T75" fmla="*/ 67 h 75"/>
                <a:gd name="T76" fmla="*/ 82 w 97"/>
                <a:gd name="T77" fmla="*/ 63 h 75"/>
                <a:gd name="T78" fmla="*/ 83 w 97"/>
                <a:gd name="T79" fmla="*/ 63 h 75"/>
                <a:gd name="T80" fmla="*/ 83 w 97"/>
                <a:gd name="T81" fmla="*/ 61 h 75"/>
                <a:gd name="T82" fmla="*/ 84 w 97"/>
                <a:gd name="T83" fmla="*/ 56 h 75"/>
                <a:gd name="T84" fmla="*/ 94 w 97"/>
                <a:gd name="T85" fmla="*/ 43 h 75"/>
                <a:gd name="T86" fmla="*/ 95 w 97"/>
                <a:gd name="T87" fmla="*/ 28 h 75"/>
                <a:gd name="T88" fmla="*/ 96 w 97"/>
                <a:gd name="T89" fmla="*/ 21 h 75"/>
                <a:gd name="T90" fmla="*/ 95 w 97"/>
                <a:gd name="T91" fmla="*/ 16 h 75"/>
                <a:gd name="T92" fmla="*/ 92 w 97"/>
                <a:gd name="T93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7" h="75">
                  <a:moveTo>
                    <a:pt x="92" y="11"/>
                  </a:moveTo>
                  <a:cubicBezTo>
                    <a:pt x="92" y="10"/>
                    <a:pt x="92" y="6"/>
                    <a:pt x="92" y="3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5" y="3"/>
                    <a:pt x="83" y="1"/>
                  </a:cubicBezTo>
                  <a:cubicBezTo>
                    <a:pt x="80" y="0"/>
                    <a:pt x="74" y="0"/>
                    <a:pt x="74" y="0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28" y="28"/>
                    <a:pt x="26" y="28"/>
                  </a:cubicBezTo>
                  <a:cubicBezTo>
                    <a:pt x="26" y="28"/>
                    <a:pt x="25" y="29"/>
                    <a:pt x="25" y="29"/>
                  </a:cubicBezTo>
                  <a:cubicBezTo>
                    <a:pt x="25" y="33"/>
                    <a:pt x="25" y="45"/>
                    <a:pt x="25" y="45"/>
                  </a:cubicBezTo>
                  <a:cubicBezTo>
                    <a:pt x="24" y="46"/>
                    <a:pt x="23" y="49"/>
                    <a:pt x="23" y="50"/>
                  </a:cubicBezTo>
                  <a:cubicBezTo>
                    <a:pt x="22" y="51"/>
                    <a:pt x="21" y="53"/>
                    <a:pt x="19" y="53"/>
                  </a:cubicBezTo>
                  <a:cubicBezTo>
                    <a:pt x="17" y="53"/>
                    <a:pt x="11" y="54"/>
                    <a:pt x="9" y="53"/>
                  </a:cubicBezTo>
                  <a:cubicBezTo>
                    <a:pt x="7" y="53"/>
                    <a:pt x="5" y="55"/>
                    <a:pt x="4" y="55"/>
                  </a:cubicBezTo>
                  <a:cubicBezTo>
                    <a:pt x="4" y="55"/>
                    <a:pt x="2" y="55"/>
                    <a:pt x="0" y="55"/>
                  </a:cubicBezTo>
                  <a:cubicBezTo>
                    <a:pt x="0" y="57"/>
                    <a:pt x="0" y="59"/>
                    <a:pt x="0" y="59"/>
                  </a:cubicBezTo>
                  <a:cubicBezTo>
                    <a:pt x="1" y="59"/>
                    <a:pt x="1" y="62"/>
                    <a:pt x="2" y="62"/>
                  </a:cubicBezTo>
                  <a:cubicBezTo>
                    <a:pt x="3" y="63"/>
                    <a:pt x="5" y="64"/>
                    <a:pt x="5" y="66"/>
                  </a:cubicBezTo>
                  <a:cubicBezTo>
                    <a:pt x="5" y="67"/>
                    <a:pt x="5" y="68"/>
                    <a:pt x="6" y="68"/>
                  </a:cubicBezTo>
                  <a:cubicBezTo>
                    <a:pt x="7" y="68"/>
                    <a:pt x="7" y="70"/>
                    <a:pt x="9" y="70"/>
                  </a:cubicBezTo>
                  <a:cubicBezTo>
                    <a:pt x="10" y="71"/>
                    <a:pt x="11" y="69"/>
                    <a:pt x="12" y="70"/>
                  </a:cubicBezTo>
                  <a:cubicBezTo>
                    <a:pt x="12" y="70"/>
                    <a:pt x="12" y="73"/>
                    <a:pt x="12" y="73"/>
                  </a:cubicBezTo>
                  <a:cubicBezTo>
                    <a:pt x="13" y="73"/>
                    <a:pt x="14" y="74"/>
                    <a:pt x="15" y="74"/>
                  </a:cubicBezTo>
                  <a:cubicBezTo>
                    <a:pt x="14" y="73"/>
                    <a:pt x="15" y="71"/>
                    <a:pt x="17" y="72"/>
                  </a:cubicBezTo>
                  <a:cubicBezTo>
                    <a:pt x="19" y="72"/>
                    <a:pt x="17" y="74"/>
                    <a:pt x="19" y="74"/>
                  </a:cubicBezTo>
                  <a:cubicBezTo>
                    <a:pt x="21" y="75"/>
                    <a:pt x="22" y="75"/>
                    <a:pt x="22" y="73"/>
                  </a:cubicBezTo>
                  <a:cubicBezTo>
                    <a:pt x="22" y="72"/>
                    <a:pt x="24" y="70"/>
                    <a:pt x="24" y="69"/>
                  </a:cubicBezTo>
                  <a:cubicBezTo>
                    <a:pt x="25" y="68"/>
                    <a:pt x="25" y="65"/>
                    <a:pt x="26" y="64"/>
                  </a:cubicBezTo>
                  <a:cubicBezTo>
                    <a:pt x="27" y="63"/>
                    <a:pt x="30" y="64"/>
                    <a:pt x="31" y="64"/>
                  </a:cubicBezTo>
                  <a:cubicBezTo>
                    <a:pt x="33" y="64"/>
                    <a:pt x="34" y="61"/>
                    <a:pt x="35" y="63"/>
                  </a:cubicBezTo>
                  <a:cubicBezTo>
                    <a:pt x="37" y="64"/>
                    <a:pt x="39" y="63"/>
                    <a:pt x="40" y="64"/>
                  </a:cubicBezTo>
                  <a:cubicBezTo>
                    <a:pt x="41" y="65"/>
                    <a:pt x="42" y="69"/>
                    <a:pt x="44" y="67"/>
                  </a:cubicBezTo>
                  <a:cubicBezTo>
                    <a:pt x="45" y="66"/>
                    <a:pt x="48" y="66"/>
                    <a:pt x="49" y="66"/>
                  </a:cubicBezTo>
                  <a:cubicBezTo>
                    <a:pt x="50" y="66"/>
                    <a:pt x="52" y="68"/>
                    <a:pt x="54" y="69"/>
                  </a:cubicBezTo>
                  <a:cubicBezTo>
                    <a:pt x="55" y="69"/>
                    <a:pt x="58" y="69"/>
                    <a:pt x="60" y="69"/>
                  </a:cubicBezTo>
                  <a:cubicBezTo>
                    <a:pt x="61" y="68"/>
                    <a:pt x="63" y="65"/>
                    <a:pt x="64" y="66"/>
                  </a:cubicBezTo>
                  <a:cubicBezTo>
                    <a:pt x="66" y="66"/>
                    <a:pt x="71" y="65"/>
                    <a:pt x="72" y="66"/>
                  </a:cubicBezTo>
                  <a:cubicBezTo>
                    <a:pt x="73" y="66"/>
                    <a:pt x="76" y="68"/>
                    <a:pt x="77" y="67"/>
                  </a:cubicBezTo>
                  <a:cubicBezTo>
                    <a:pt x="79" y="67"/>
                    <a:pt x="81" y="63"/>
                    <a:pt x="82" y="63"/>
                  </a:cubicBezTo>
                  <a:cubicBezTo>
                    <a:pt x="82" y="63"/>
                    <a:pt x="82" y="63"/>
                    <a:pt x="83" y="63"/>
                  </a:cubicBezTo>
                  <a:cubicBezTo>
                    <a:pt x="83" y="62"/>
                    <a:pt x="83" y="62"/>
                    <a:pt x="83" y="61"/>
                  </a:cubicBezTo>
                  <a:cubicBezTo>
                    <a:pt x="83" y="58"/>
                    <a:pt x="83" y="59"/>
                    <a:pt x="84" y="56"/>
                  </a:cubicBezTo>
                  <a:cubicBezTo>
                    <a:pt x="85" y="52"/>
                    <a:pt x="93" y="44"/>
                    <a:pt x="94" y="43"/>
                  </a:cubicBezTo>
                  <a:cubicBezTo>
                    <a:pt x="95" y="43"/>
                    <a:pt x="95" y="30"/>
                    <a:pt x="95" y="28"/>
                  </a:cubicBezTo>
                  <a:cubicBezTo>
                    <a:pt x="95" y="26"/>
                    <a:pt x="95" y="24"/>
                    <a:pt x="96" y="21"/>
                  </a:cubicBezTo>
                  <a:cubicBezTo>
                    <a:pt x="97" y="18"/>
                    <a:pt x="95" y="19"/>
                    <a:pt x="95" y="16"/>
                  </a:cubicBezTo>
                  <a:cubicBezTo>
                    <a:pt x="95" y="14"/>
                    <a:pt x="92" y="12"/>
                    <a:pt x="92" y="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2987977" y="2696876"/>
              <a:ext cx="120790" cy="221260"/>
            </a:xfrm>
            <a:custGeom>
              <a:avLst/>
              <a:gdLst>
                <a:gd name="T0" fmla="*/ 62 w 62"/>
                <a:gd name="T1" fmla="*/ 25 h 103"/>
                <a:gd name="T2" fmla="*/ 14 w 62"/>
                <a:gd name="T3" fmla="*/ 0 h 103"/>
                <a:gd name="T4" fmla="*/ 9 w 62"/>
                <a:gd name="T5" fmla="*/ 3 h 103"/>
                <a:gd name="T6" fmla="*/ 9 w 62"/>
                <a:gd name="T7" fmla="*/ 11 h 103"/>
                <a:gd name="T8" fmla="*/ 12 w 62"/>
                <a:gd name="T9" fmla="*/ 16 h 103"/>
                <a:gd name="T10" fmla="*/ 13 w 62"/>
                <a:gd name="T11" fmla="*/ 21 h 103"/>
                <a:gd name="T12" fmla="*/ 12 w 62"/>
                <a:gd name="T13" fmla="*/ 28 h 103"/>
                <a:gd name="T14" fmla="*/ 11 w 62"/>
                <a:gd name="T15" fmla="*/ 43 h 103"/>
                <a:gd name="T16" fmla="*/ 1 w 62"/>
                <a:gd name="T17" fmla="*/ 56 h 103"/>
                <a:gd name="T18" fmla="*/ 0 w 62"/>
                <a:gd name="T19" fmla="*/ 61 h 103"/>
                <a:gd name="T20" fmla="*/ 0 w 62"/>
                <a:gd name="T21" fmla="*/ 63 h 103"/>
                <a:gd name="T22" fmla="*/ 1 w 62"/>
                <a:gd name="T23" fmla="*/ 64 h 103"/>
                <a:gd name="T24" fmla="*/ 4 w 62"/>
                <a:gd name="T25" fmla="*/ 67 h 103"/>
                <a:gd name="T26" fmla="*/ 8 w 62"/>
                <a:gd name="T27" fmla="*/ 73 h 103"/>
                <a:gd name="T28" fmla="*/ 8 w 62"/>
                <a:gd name="T29" fmla="*/ 78 h 103"/>
                <a:gd name="T30" fmla="*/ 11 w 62"/>
                <a:gd name="T31" fmla="*/ 86 h 103"/>
                <a:gd name="T32" fmla="*/ 8 w 62"/>
                <a:gd name="T33" fmla="*/ 87 h 103"/>
                <a:gd name="T34" fmla="*/ 3 w 62"/>
                <a:gd name="T35" fmla="*/ 88 h 103"/>
                <a:gd name="T36" fmla="*/ 5 w 62"/>
                <a:gd name="T37" fmla="*/ 92 h 103"/>
                <a:gd name="T38" fmla="*/ 10 w 62"/>
                <a:gd name="T39" fmla="*/ 98 h 103"/>
                <a:gd name="T40" fmla="*/ 12 w 62"/>
                <a:gd name="T41" fmla="*/ 103 h 103"/>
                <a:gd name="T42" fmla="*/ 16 w 62"/>
                <a:gd name="T43" fmla="*/ 101 h 103"/>
                <a:gd name="T44" fmla="*/ 20 w 62"/>
                <a:gd name="T45" fmla="*/ 101 h 103"/>
                <a:gd name="T46" fmla="*/ 26 w 62"/>
                <a:gd name="T47" fmla="*/ 99 h 103"/>
                <a:gd name="T48" fmla="*/ 32 w 62"/>
                <a:gd name="T49" fmla="*/ 96 h 103"/>
                <a:gd name="T50" fmla="*/ 32 w 62"/>
                <a:gd name="T51" fmla="*/ 93 h 103"/>
                <a:gd name="T52" fmla="*/ 41 w 62"/>
                <a:gd name="T53" fmla="*/ 91 h 103"/>
                <a:gd name="T54" fmla="*/ 47 w 62"/>
                <a:gd name="T55" fmla="*/ 85 h 103"/>
                <a:gd name="T56" fmla="*/ 49 w 62"/>
                <a:gd name="T57" fmla="*/ 82 h 103"/>
                <a:gd name="T58" fmla="*/ 54 w 62"/>
                <a:gd name="T59" fmla="*/ 80 h 103"/>
                <a:gd name="T60" fmla="*/ 55 w 62"/>
                <a:gd name="T61" fmla="*/ 80 h 103"/>
                <a:gd name="T62" fmla="*/ 55 w 62"/>
                <a:gd name="T63" fmla="*/ 80 h 103"/>
                <a:gd name="T64" fmla="*/ 55 w 62"/>
                <a:gd name="T65" fmla="*/ 77 h 103"/>
                <a:gd name="T66" fmla="*/ 52 w 62"/>
                <a:gd name="T67" fmla="*/ 73 h 103"/>
                <a:gd name="T68" fmla="*/ 51 w 62"/>
                <a:gd name="T69" fmla="*/ 69 h 103"/>
                <a:gd name="T70" fmla="*/ 50 w 62"/>
                <a:gd name="T71" fmla="*/ 65 h 103"/>
                <a:gd name="T72" fmla="*/ 51 w 62"/>
                <a:gd name="T73" fmla="*/ 61 h 103"/>
                <a:gd name="T74" fmla="*/ 53 w 62"/>
                <a:gd name="T75" fmla="*/ 56 h 103"/>
                <a:gd name="T76" fmla="*/ 56 w 62"/>
                <a:gd name="T77" fmla="*/ 52 h 103"/>
                <a:gd name="T78" fmla="*/ 61 w 62"/>
                <a:gd name="T79" fmla="*/ 49 h 103"/>
                <a:gd name="T80" fmla="*/ 62 w 62"/>
                <a:gd name="T81" fmla="*/ 42 h 103"/>
                <a:gd name="T82" fmla="*/ 62 w 62"/>
                <a:gd name="T83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" h="103">
                  <a:moveTo>
                    <a:pt x="62" y="2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6"/>
                    <a:pt x="9" y="10"/>
                    <a:pt x="9" y="11"/>
                  </a:cubicBezTo>
                  <a:cubicBezTo>
                    <a:pt x="9" y="12"/>
                    <a:pt x="12" y="14"/>
                    <a:pt x="12" y="16"/>
                  </a:cubicBezTo>
                  <a:cubicBezTo>
                    <a:pt x="12" y="19"/>
                    <a:pt x="14" y="18"/>
                    <a:pt x="13" y="21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2" y="43"/>
                    <a:pt x="11" y="43"/>
                  </a:cubicBezTo>
                  <a:cubicBezTo>
                    <a:pt x="10" y="44"/>
                    <a:pt x="2" y="52"/>
                    <a:pt x="1" y="56"/>
                  </a:cubicBezTo>
                  <a:cubicBezTo>
                    <a:pt x="0" y="59"/>
                    <a:pt x="0" y="58"/>
                    <a:pt x="0" y="61"/>
                  </a:cubicBezTo>
                  <a:cubicBezTo>
                    <a:pt x="0" y="62"/>
                    <a:pt x="0" y="62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2" y="65"/>
                    <a:pt x="2" y="67"/>
                    <a:pt x="4" y="67"/>
                  </a:cubicBezTo>
                  <a:cubicBezTo>
                    <a:pt x="6" y="67"/>
                    <a:pt x="8" y="71"/>
                    <a:pt x="8" y="73"/>
                  </a:cubicBezTo>
                  <a:cubicBezTo>
                    <a:pt x="7" y="74"/>
                    <a:pt x="9" y="75"/>
                    <a:pt x="8" y="78"/>
                  </a:cubicBezTo>
                  <a:cubicBezTo>
                    <a:pt x="8" y="81"/>
                    <a:pt x="10" y="86"/>
                    <a:pt x="11" y="86"/>
                  </a:cubicBezTo>
                  <a:cubicBezTo>
                    <a:pt x="12" y="87"/>
                    <a:pt x="11" y="87"/>
                    <a:pt x="8" y="87"/>
                  </a:cubicBezTo>
                  <a:cubicBezTo>
                    <a:pt x="6" y="87"/>
                    <a:pt x="3" y="87"/>
                    <a:pt x="3" y="88"/>
                  </a:cubicBezTo>
                  <a:cubicBezTo>
                    <a:pt x="3" y="89"/>
                    <a:pt x="2" y="90"/>
                    <a:pt x="5" y="92"/>
                  </a:cubicBezTo>
                  <a:cubicBezTo>
                    <a:pt x="7" y="94"/>
                    <a:pt x="9" y="95"/>
                    <a:pt x="10" y="98"/>
                  </a:cubicBezTo>
                  <a:cubicBezTo>
                    <a:pt x="10" y="100"/>
                    <a:pt x="11" y="102"/>
                    <a:pt x="12" y="103"/>
                  </a:cubicBezTo>
                  <a:cubicBezTo>
                    <a:pt x="13" y="103"/>
                    <a:pt x="14" y="103"/>
                    <a:pt x="16" y="101"/>
                  </a:cubicBezTo>
                  <a:cubicBezTo>
                    <a:pt x="17" y="99"/>
                    <a:pt x="18" y="103"/>
                    <a:pt x="20" y="101"/>
                  </a:cubicBezTo>
                  <a:cubicBezTo>
                    <a:pt x="21" y="100"/>
                    <a:pt x="25" y="100"/>
                    <a:pt x="26" y="99"/>
                  </a:cubicBezTo>
                  <a:cubicBezTo>
                    <a:pt x="28" y="99"/>
                    <a:pt x="31" y="97"/>
                    <a:pt x="32" y="96"/>
                  </a:cubicBezTo>
                  <a:cubicBezTo>
                    <a:pt x="33" y="95"/>
                    <a:pt x="31" y="94"/>
                    <a:pt x="32" y="93"/>
                  </a:cubicBezTo>
                  <a:cubicBezTo>
                    <a:pt x="34" y="92"/>
                    <a:pt x="39" y="94"/>
                    <a:pt x="41" y="91"/>
                  </a:cubicBezTo>
                  <a:cubicBezTo>
                    <a:pt x="43" y="88"/>
                    <a:pt x="46" y="86"/>
                    <a:pt x="47" y="85"/>
                  </a:cubicBezTo>
                  <a:cubicBezTo>
                    <a:pt x="48" y="84"/>
                    <a:pt x="47" y="83"/>
                    <a:pt x="49" y="82"/>
                  </a:cubicBezTo>
                  <a:cubicBezTo>
                    <a:pt x="50" y="81"/>
                    <a:pt x="52" y="79"/>
                    <a:pt x="54" y="80"/>
                  </a:cubicBezTo>
                  <a:cubicBezTo>
                    <a:pt x="54" y="80"/>
                    <a:pt x="54" y="80"/>
                    <a:pt x="55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5" y="77"/>
                    <a:pt x="52" y="76"/>
                    <a:pt x="52" y="73"/>
                  </a:cubicBezTo>
                  <a:cubicBezTo>
                    <a:pt x="52" y="71"/>
                    <a:pt x="53" y="69"/>
                    <a:pt x="51" y="69"/>
                  </a:cubicBezTo>
                  <a:cubicBezTo>
                    <a:pt x="49" y="69"/>
                    <a:pt x="49" y="67"/>
                    <a:pt x="50" y="65"/>
                  </a:cubicBezTo>
                  <a:cubicBezTo>
                    <a:pt x="52" y="64"/>
                    <a:pt x="48" y="61"/>
                    <a:pt x="51" y="61"/>
                  </a:cubicBezTo>
                  <a:cubicBezTo>
                    <a:pt x="53" y="61"/>
                    <a:pt x="52" y="56"/>
                    <a:pt x="53" y="56"/>
                  </a:cubicBezTo>
                  <a:cubicBezTo>
                    <a:pt x="55" y="56"/>
                    <a:pt x="56" y="54"/>
                    <a:pt x="56" y="52"/>
                  </a:cubicBezTo>
                  <a:cubicBezTo>
                    <a:pt x="56" y="50"/>
                    <a:pt x="60" y="49"/>
                    <a:pt x="61" y="49"/>
                  </a:cubicBezTo>
                  <a:cubicBezTo>
                    <a:pt x="62" y="48"/>
                    <a:pt x="62" y="42"/>
                    <a:pt x="62" y="42"/>
                  </a:cubicBezTo>
                  <a:lnTo>
                    <a:pt x="62" y="2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38"/>
            <p:cNvSpPr/>
            <p:nvPr/>
          </p:nvSpPr>
          <p:spPr bwMode="auto">
            <a:xfrm>
              <a:off x="3116668" y="2572700"/>
              <a:ext cx="132079" cy="145625"/>
            </a:xfrm>
            <a:custGeom>
              <a:avLst/>
              <a:gdLst>
                <a:gd name="T0" fmla="*/ 63 w 68"/>
                <a:gd name="T1" fmla="*/ 15 h 68"/>
                <a:gd name="T2" fmla="*/ 59 w 68"/>
                <a:gd name="T3" fmla="*/ 4 h 68"/>
                <a:gd name="T4" fmla="*/ 58 w 68"/>
                <a:gd name="T5" fmla="*/ 5 h 68"/>
                <a:gd name="T6" fmla="*/ 52 w 68"/>
                <a:gd name="T7" fmla="*/ 5 h 68"/>
                <a:gd name="T8" fmla="*/ 44 w 68"/>
                <a:gd name="T9" fmla="*/ 3 h 68"/>
                <a:gd name="T10" fmla="*/ 31 w 68"/>
                <a:gd name="T11" fmla="*/ 5 h 68"/>
                <a:gd name="T12" fmla="*/ 24 w 68"/>
                <a:gd name="T13" fmla="*/ 6 h 68"/>
                <a:gd name="T14" fmla="*/ 12 w 68"/>
                <a:gd name="T15" fmla="*/ 2 h 68"/>
                <a:gd name="T16" fmla="*/ 3 w 68"/>
                <a:gd name="T17" fmla="*/ 0 h 68"/>
                <a:gd name="T18" fmla="*/ 2 w 68"/>
                <a:gd name="T19" fmla="*/ 2 h 68"/>
                <a:gd name="T20" fmla="*/ 2 w 68"/>
                <a:gd name="T21" fmla="*/ 9 h 68"/>
                <a:gd name="T22" fmla="*/ 2 w 68"/>
                <a:gd name="T23" fmla="*/ 19 h 68"/>
                <a:gd name="T24" fmla="*/ 2 w 68"/>
                <a:gd name="T25" fmla="*/ 67 h 68"/>
                <a:gd name="T26" fmla="*/ 40 w 68"/>
                <a:gd name="T27" fmla="*/ 67 h 68"/>
                <a:gd name="T28" fmla="*/ 42 w 68"/>
                <a:gd name="T29" fmla="*/ 65 h 68"/>
                <a:gd name="T30" fmla="*/ 45 w 68"/>
                <a:gd name="T31" fmla="*/ 66 h 68"/>
                <a:gd name="T32" fmla="*/ 53 w 68"/>
                <a:gd name="T33" fmla="*/ 66 h 68"/>
                <a:gd name="T34" fmla="*/ 56 w 68"/>
                <a:gd name="T35" fmla="*/ 68 h 68"/>
                <a:gd name="T36" fmla="*/ 60 w 68"/>
                <a:gd name="T37" fmla="*/ 65 h 68"/>
                <a:gd name="T38" fmla="*/ 64 w 68"/>
                <a:gd name="T39" fmla="*/ 61 h 68"/>
                <a:gd name="T40" fmla="*/ 67 w 68"/>
                <a:gd name="T41" fmla="*/ 59 h 68"/>
                <a:gd name="T42" fmla="*/ 68 w 68"/>
                <a:gd name="T43" fmla="*/ 58 h 68"/>
                <a:gd name="T44" fmla="*/ 68 w 68"/>
                <a:gd name="T45" fmla="*/ 56 h 68"/>
                <a:gd name="T46" fmla="*/ 65 w 68"/>
                <a:gd name="T47" fmla="*/ 49 h 68"/>
                <a:gd name="T48" fmla="*/ 58 w 68"/>
                <a:gd name="T49" fmla="*/ 36 h 68"/>
                <a:gd name="T50" fmla="*/ 55 w 68"/>
                <a:gd name="T51" fmla="*/ 30 h 68"/>
                <a:gd name="T52" fmla="*/ 51 w 68"/>
                <a:gd name="T53" fmla="*/ 23 h 68"/>
                <a:gd name="T54" fmla="*/ 48 w 68"/>
                <a:gd name="T55" fmla="*/ 12 h 68"/>
                <a:gd name="T56" fmla="*/ 52 w 68"/>
                <a:gd name="T57" fmla="*/ 20 h 68"/>
                <a:gd name="T58" fmla="*/ 58 w 68"/>
                <a:gd name="T59" fmla="*/ 28 h 68"/>
                <a:gd name="T60" fmla="*/ 62 w 68"/>
                <a:gd name="T61" fmla="*/ 19 h 68"/>
                <a:gd name="T62" fmla="*/ 62 w 68"/>
                <a:gd name="T63" fmla="*/ 19 h 68"/>
                <a:gd name="T64" fmla="*/ 63 w 68"/>
                <a:gd name="T65" fmla="*/ 17 h 68"/>
                <a:gd name="T66" fmla="*/ 63 w 68"/>
                <a:gd name="T67" fmla="*/ 1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68">
                  <a:moveTo>
                    <a:pt x="63" y="15"/>
                  </a:moveTo>
                  <a:cubicBezTo>
                    <a:pt x="59" y="4"/>
                    <a:pt x="59" y="4"/>
                    <a:pt x="59" y="4"/>
                  </a:cubicBezTo>
                  <a:cubicBezTo>
                    <a:pt x="59" y="4"/>
                    <a:pt x="58" y="5"/>
                    <a:pt x="58" y="5"/>
                  </a:cubicBezTo>
                  <a:cubicBezTo>
                    <a:pt x="58" y="6"/>
                    <a:pt x="55" y="4"/>
                    <a:pt x="52" y="5"/>
                  </a:cubicBezTo>
                  <a:cubicBezTo>
                    <a:pt x="49" y="5"/>
                    <a:pt x="47" y="4"/>
                    <a:pt x="44" y="3"/>
                  </a:cubicBezTo>
                  <a:cubicBezTo>
                    <a:pt x="41" y="2"/>
                    <a:pt x="32" y="3"/>
                    <a:pt x="31" y="5"/>
                  </a:cubicBezTo>
                  <a:cubicBezTo>
                    <a:pt x="30" y="7"/>
                    <a:pt x="27" y="7"/>
                    <a:pt x="24" y="6"/>
                  </a:cubicBezTo>
                  <a:cubicBezTo>
                    <a:pt x="21" y="5"/>
                    <a:pt x="17" y="3"/>
                    <a:pt x="12" y="2"/>
                  </a:cubicBezTo>
                  <a:cubicBezTo>
                    <a:pt x="8" y="2"/>
                    <a:pt x="4" y="1"/>
                    <a:pt x="3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1" y="6"/>
                    <a:pt x="4" y="7"/>
                    <a:pt x="2" y="9"/>
                  </a:cubicBezTo>
                  <a:cubicBezTo>
                    <a:pt x="0" y="12"/>
                    <a:pt x="2" y="14"/>
                    <a:pt x="2" y="19"/>
                  </a:cubicBezTo>
                  <a:cubicBezTo>
                    <a:pt x="2" y="22"/>
                    <a:pt x="2" y="50"/>
                    <a:pt x="2" y="6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1" y="66"/>
                    <a:pt x="42" y="65"/>
                  </a:cubicBezTo>
                  <a:cubicBezTo>
                    <a:pt x="43" y="64"/>
                    <a:pt x="45" y="66"/>
                    <a:pt x="45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4" y="68"/>
                    <a:pt x="56" y="68"/>
                  </a:cubicBezTo>
                  <a:cubicBezTo>
                    <a:pt x="58" y="68"/>
                    <a:pt x="57" y="65"/>
                    <a:pt x="60" y="65"/>
                  </a:cubicBezTo>
                  <a:cubicBezTo>
                    <a:pt x="63" y="65"/>
                    <a:pt x="62" y="61"/>
                    <a:pt x="64" y="61"/>
                  </a:cubicBezTo>
                  <a:cubicBezTo>
                    <a:pt x="66" y="61"/>
                    <a:pt x="65" y="61"/>
                    <a:pt x="67" y="59"/>
                  </a:cubicBezTo>
                  <a:cubicBezTo>
                    <a:pt x="67" y="59"/>
                    <a:pt x="67" y="58"/>
                    <a:pt x="68" y="58"/>
                  </a:cubicBezTo>
                  <a:cubicBezTo>
                    <a:pt x="67" y="58"/>
                    <a:pt x="67" y="57"/>
                    <a:pt x="68" y="56"/>
                  </a:cubicBezTo>
                  <a:cubicBezTo>
                    <a:pt x="68" y="53"/>
                    <a:pt x="66" y="53"/>
                    <a:pt x="65" y="49"/>
                  </a:cubicBezTo>
                  <a:cubicBezTo>
                    <a:pt x="63" y="45"/>
                    <a:pt x="58" y="39"/>
                    <a:pt x="58" y="36"/>
                  </a:cubicBezTo>
                  <a:cubicBezTo>
                    <a:pt x="58" y="34"/>
                    <a:pt x="55" y="32"/>
                    <a:pt x="55" y="30"/>
                  </a:cubicBezTo>
                  <a:cubicBezTo>
                    <a:pt x="55" y="27"/>
                    <a:pt x="54" y="27"/>
                    <a:pt x="51" y="23"/>
                  </a:cubicBezTo>
                  <a:cubicBezTo>
                    <a:pt x="48" y="19"/>
                    <a:pt x="47" y="12"/>
                    <a:pt x="48" y="12"/>
                  </a:cubicBezTo>
                  <a:cubicBezTo>
                    <a:pt x="49" y="11"/>
                    <a:pt x="51" y="17"/>
                    <a:pt x="52" y="20"/>
                  </a:cubicBezTo>
                  <a:cubicBezTo>
                    <a:pt x="53" y="22"/>
                    <a:pt x="56" y="28"/>
                    <a:pt x="58" y="28"/>
                  </a:cubicBezTo>
                  <a:cubicBezTo>
                    <a:pt x="61" y="28"/>
                    <a:pt x="61" y="18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3" y="17"/>
                    <a:pt x="63" y="17"/>
                    <a:pt x="63" y="17"/>
                  </a:cubicBezTo>
                  <a:lnTo>
                    <a:pt x="63" y="1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2929275" y="2986997"/>
              <a:ext cx="69990" cy="83537"/>
            </a:xfrm>
            <a:custGeom>
              <a:avLst/>
              <a:gdLst>
                <a:gd name="T0" fmla="*/ 18 w 36"/>
                <a:gd name="T1" fmla="*/ 37 h 39"/>
                <a:gd name="T2" fmla="*/ 19 w 36"/>
                <a:gd name="T3" fmla="*/ 32 h 39"/>
                <a:gd name="T4" fmla="*/ 22 w 36"/>
                <a:gd name="T5" fmla="*/ 30 h 39"/>
                <a:gd name="T6" fmla="*/ 25 w 36"/>
                <a:gd name="T7" fmla="*/ 26 h 39"/>
                <a:gd name="T8" fmla="*/ 29 w 36"/>
                <a:gd name="T9" fmla="*/ 30 h 39"/>
                <a:gd name="T10" fmla="*/ 33 w 36"/>
                <a:gd name="T11" fmla="*/ 31 h 39"/>
                <a:gd name="T12" fmla="*/ 35 w 36"/>
                <a:gd name="T13" fmla="*/ 24 h 39"/>
                <a:gd name="T14" fmla="*/ 34 w 36"/>
                <a:gd name="T15" fmla="*/ 17 h 39"/>
                <a:gd name="T16" fmla="*/ 32 w 36"/>
                <a:gd name="T17" fmla="*/ 12 h 39"/>
                <a:gd name="T18" fmla="*/ 33 w 36"/>
                <a:gd name="T19" fmla="*/ 7 h 39"/>
                <a:gd name="T20" fmla="*/ 27 w 36"/>
                <a:gd name="T21" fmla="*/ 7 h 39"/>
                <a:gd name="T22" fmla="*/ 28 w 36"/>
                <a:gd name="T23" fmla="*/ 1 h 39"/>
                <a:gd name="T24" fmla="*/ 18 w 36"/>
                <a:gd name="T25" fmla="*/ 0 h 39"/>
                <a:gd name="T26" fmla="*/ 17 w 36"/>
                <a:gd name="T27" fmla="*/ 1 h 39"/>
                <a:gd name="T28" fmla="*/ 17 w 36"/>
                <a:gd name="T29" fmla="*/ 9 h 39"/>
                <a:gd name="T30" fmla="*/ 9 w 36"/>
                <a:gd name="T31" fmla="*/ 9 h 39"/>
                <a:gd name="T32" fmla="*/ 6 w 36"/>
                <a:gd name="T33" fmla="*/ 9 h 39"/>
                <a:gd name="T34" fmla="*/ 5 w 36"/>
                <a:gd name="T35" fmla="*/ 11 h 39"/>
                <a:gd name="T36" fmla="*/ 7 w 36"/>
                <a:gd name="T37" fmla="*/ 14 h 39"/>
                <a:gd name="T38" fmla="*/ 4 w 36"/>
                <a:gd name="T39" fmla="*/ 16 h 39"/>
                <a:gd name="T40" fmla="*/ 1 w 36"/>
                <a:gd name="T41" fmla="*/ 20 h 39"/>
                <a:gd name="T42" fmla="*/ 4 w 36"/>
                <a:gd name="T43" fmla="*/ 26 h 39"/>
                <a:gd name="T44" fmla="*/ 9 w 36"/>
                <a:gd name="T45" fmla="*/ 32 h 39"/>
                <a:gd name="T46" fmla="*/ 15 w 36"/>
                <a:gd name="T47" fmla="*/ 39 h 39"/>
                <a:gd name="T48" fmla="*/ 18 w 36"/>
                <a:gd name="T49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39">
                  <a:moveTo>
                    <a:pt x="18" y="37"/>
                  </a:moveTo>
                  <a:cubicBezTo>
                    <a:pt x="21" y="37"/>
                    <a:pt x="20" y="36"/>
                    <a:pt x="19" y="32"/>
                  </a:cubicBezTo>
                  <a:cubicBezTo>
                    <a:pt x="17" y="29"/>
                    <a:pt x="21" y="30"/>
                    <a:pt x="22" y="30"/>
                  </a:cubicBezTo>
                  <a:cubicBezTo>
                    <a:pt x="24" y="30"/>
                    <a:pt x="24" y="26"/>
                    <a:pt x="25" y="26"/>
                  </a:cubicBezTo>
                  <a:cubicBezTo>
                    <a:pt x="27" y="26"/>
                    <a:pt x="27" y="31"/>
                    <a:pt x="29" y="30"/>
                  </a:cubicBezTo>
                  <a:cubicBezTo>
                    <a:pt x="30" y="30"/>
                    <a:pt x="31" y="31"/>
                    <a:pt x="33" y="31"/>
                  </a:cubicBezTo>
                  <a:cubicBezTo>
                    <a:pt x="35" y="31"/>
                    <a:pt x="35" y="27"/>
                    <a:pt x="35" y="24"/>
                  </a:cubicBezTo>
                  <a:cubicBezTo>
                    <a:pt x="35" y="20"/>
                    <a:pt x="36" y="18"/>
                    <a:pt x="34" y="17"/>
                  </a:cubicBezTo>
                  <a:cubicBezTo>
                    <a:pt x="32" y="16"/>
                    <a:pt x="30" y="13"/>
                    <a:pt x="32" y="12"/>
                  </a:cubicBezTo>
                  <a:cubicBezTo>
                    <a:pt x="35" y="11"/>
                    <a:pt x="35" y="9"/>
                    <a:pt x="33" y="7"/>
                  </a:cubicBezTo>
                  <a:cubicBezTo>
                    <a:pt x="31" y="5"/>
                    <a:pt x="27" y="9"/>
                    <a:pt x="27" y="7"/>
                  </a:cubicBezTo>
                  <a:cubicBezTo>
                    <a:pt x="27" y="6"/>
                    <a:pt x="27" y="3"/>
                    <a:pt x="28" y="1"/>
                  </a:cubicBezTo>
                  <a:cubicBezTo>
                    <a:pt x="23" y="0"/>
                    <a:pt x="18" y="0"/>
                    <a:pt x="18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5"/>
                    <a:pt x="17" y="9"/>
                    <a:pt x="17" y="9"/>
                  </a:cubicBezTo>
                  <a:cubicBezTo>
                    <a:pt x="17" y="9"/>
                    <a:pt x="10" y="9"/>
                    <a:pt x="9" y="9"/>
                  </a:cubicBezTo>
                  <a:cubicBezTo>
                    <a:pt x="8" y="9"/>
                    <a:pt x="7" y="9"/>
                    <a:pt x="6" y="9"/>
                  </a:cubicBezTo>
                  <a:cubicBezTo>
                    <a:pt x="5" y="10"/>
                    <a:pt x="5" y="10"/>
                    <a:pt x="5" y="11"/>
                  </a:cubicBezTo>
                  <a:cubicBezTo>
                    <a:pt x="4" y="11"/>
                    <a:pt x="7" y="13"/>
                    <a:pt x="7" y="14"/>
                  </a:cubicBezTo>
                  <a:cubicBezTo>
                    <a:pt x="8" y="15"/>
                    <a:pt x="4" y="15"/>
                    <a:pt x="4" y="16"/>
                  </a:cubicBezTo>
                  <a:cubicBezTo>
                    <a:pt x="4" y="18"/>
                    <a:pt x="2" y="19"/>
                    <a:pt x="1" y="20"/>
                  </a:cubicBezTo>
                  <a:cubicBezTo>
                    <a:pt x="0" y="21"/>
                    <a:pt x="4" y="25"/>
                    <a:pt x="4" y="26"/>
                  </a:cubicBezTo>
                  <a:cubicBezTo>
                    <a:pt x="4" y="27"/>
                    <a:pt x="5" y="28"/>
                    <a:pt x="9" y="32"/>
                  </a:cubicBezTo>
                  <a:cubicBezTo>
                    <a:pt x="12" y="35"/>
                    <a:pt x="10" y="36"/>
                    <a:pt x="15" y="39"/>
                  </a:cubicBezTo>
                  <a:cubicBezTo>
                    <a:pt x="15" y="38"/>
                    <a:pt x="16" y="37"/>
                    <a:pt x="18" y="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937177" y="2989255"/>
              <a:ext cx="27093" cy="16933"/>
            </a:xfrm>
            <a:custGeom>
              <a:avLst/>
              <a:gdLst>
                <a:gd name="T0" fmla="*/ 13 w 14"/>
                <a:gd name="T1" fmla="*/ 8 h 8"/>
                <a:gd name="T2" fmla="*/ 13 w 14"/>
                <a:gd name="T3" fmla="*/ 0 h 8"/>
                <a:gd name="T4" fmla="*/ 12 w 14"/>
                <a:gd name="T5" fmla="*/ 0 h 8"/>
                <a:gd name="T6" fmla="*/ 3 w 14"/>
                <a:gd name="T7" fmla="*/ 0 h 8"/>
                <a:gd name="T8" fmla="*/ 3 w 14"/>
                <a:gd name="T9" fmla="*/ 0 h 8"/>
                <a:gd name="T10" fmla="*/ 2 w 14"/>
                <a:gd name="T11" fmla="*/ 4 h 8"/>
                <a:gd name="T12" fmla="*/ 1 w 14"/>
                <a:gd name="T13" fmla="*/ 7 h 8"/>
                <a:gd name="T14" fmla="*/ 2 w 14"/>
                <a:gd name="T15" fmla="*/ 8 h 8"/>
                <a:gd name="T16" fmla="*/ 5 w 14"/>
                <a:gd name="T17" fmla="*/ 8 h 8"/>
                <a:gd name="T18" fmla="*/ 13 w 14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8">
                  <a:moveTo>
                    <a:pt x="13" y="8"/>
                  </a:moveTo>
                  <a:cubicBezTo>
                    <a:pt x="13" y="8"/>
                    <a:pt x="14" y="4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2"/>
                    <a:pt x="4" y="4"/>
                    <a:pt x="2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6" y="8"/>
                    <a:pt x="13" y="8"/>
                    <a:pt x="13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2958626" y="2968935"/>
              <a:ext cx="85795" cy="117403"/>
            </a:xfrm>
            <a:custGeom>
              <a:avLst/>
              <a:gdLst>
                <a:gd name="T0" fmla="*/ 12 w 44"/>
                <a:gd name="T1" fmla="*/ 52 h 55"/>
                <a:gd name="T2" fmla="*/ 16 w 44"/>
                <a:gd name="T3" fmla="*/ 53 h 55"/>
                <a:gd name="T4" fmla="*/ 21 w 44"/>
                <a:gd name="T5" fmla="*/ 53 h 55"/>
                <a:gd name="T6" fmla="*/ 24 w 44"/>
                <a:gd name="T7" fmla="*/ 53 h 55"/>
                <a:gd name="T8" fmla="*/ 28 w 44"/>
                <a:gd name="T9" fmla="*/ 49 h 55"/>
                <a:gd name="T10" fmla="*/ 30 w 44"/>
                <a:gd name="T11" fmla="*/ 45 h 55"/>
                <a:gd name="T12" fmla="*/ 30 w 44"/>
                <a:gd name="T13" fmla="*/ 34 h 55"/>
                <a:gd name="T14" fmla="*/ 36 w 44"/>
                <a:gd name="T15" fmla="*/ 27 h 55"/>
                <a:gd name="T16" fmla="*/ 40 w 44"/>
                <a:gd name="T17" fmla="*/ 14 h 55"/>
                <a:gd name="T18" fmla="*/ 43 w 44"/>
                <a:gd name="T19" fmla="*/ 8 h 55"/>
                <a:gd name="T20" fmla="*/ 43 w 44"/>
                <a:gd name="T21" fmla="*/ 1 h 55"/>
                <a:gd name="T22" fmla="*/ 43 w 44"/>
                <a:gd name="T23" fmla="*/ 1 h 55"/>
                <a:gd name="T24" fmla="*/ 38 w 44"/>
                <a:gd name="T25" fmla="*/ 0 h 55"/>
                <a:gd name="T26" fmla="*/ 35 w 44"/>
                <a:gd name="T27" fmla="*/ 1 h 55"/>
                <a:gd name="T28" fmla="*/ 32 w 44"/>
                <a:gd name="T29" fmla="*/ 2 h 55"/>
                <a:gd name="T30" fmla="*/ 31 w 44"/>
                <a:gd name="T31" fmla="*/ 6 h 55"/>
                <a:gd name="T32" fmla="*/ 29 w 44"/>
                <a:gd name="T33" fmla="*/ 13 h 55"/>
                <a:gd name="T34" fmla="*/ 20 w 44"/>
                <a:gd name="T35" fmla="*/ 10 h 55"/>
                <a:gd name="T36" fmla="*/ 13 w 44"/>
                <a:gd name="T37" fmla="*/ 10 h 55"/>
                <a:gd name="T38" fmla="*/ 12 w 44"/>
                <a:gd name="T39" fmla="*/ 16 h 55"/>
                <a:gd name="T40" fmla="*/ 18 w 44"/>
                <a:gd name="T41" fmla="*/ 16 h 55"/>
                <a:gd name="T42" fmla="*/ 17 w 44"/>
                <a:gd name="T43" fmla="*/ 21 h 55"/>
                <a:gd name="T44" fmla="*/ 19 w 44"/>
                <a:gd name="T45" fmla="*/ 26 h 55"/>
                <a:gd name="T46" fmla="*/ 20 w 44"/>
                <a:gd name="T47" fmla="*/ 33 h 55"/>
                <a:gd name="T48" fmla="*/ 18 w 44"/>
                <a:gd name="T49" fmla="*/ 40 h 55"/>
                <a:gd name="T50" fmla="*/ 14 w 44"/>
                <a:gd name="T51" fmla="*/ 39 h 55"/>
                <a:gd name="T52" fmla="*/ 10 w 44"/>
                <a:gd name="T53" fmla="*/ 35 h 55"/>
                <a:gd name="T54" fmla="*/ 7 w 44"/>
                <a:gd name="T55" fmla="*/ 39 h 55"/>
                <a:gd name="T56" fmla="*/ 4 w 44"/>
                <a:gd name="T57" fmla="*/ 41 h 55"/>
                <a:gd name="T58" fmla="*/ 3 w 44"/>
                <a:gd name="T59" fmla="*/ 46 h 55"/>
                <a:gd name="T60" fmla="*/ 0 w 44"/>
                <a:gd name="T61" fmla="*/ 48 h 55"/>
                <a:gd name="T62" fmla="*/ 1 w 44"/>
                <a:gd name="T63" fmla="*/ 49 h 55"/>
                <a:gd name="T64" fmla="*/ 6 w 44"/>
                <a:gd name="T65" fmla="*/ 55 h 55"/>
                <a:gd name="T66" fmla="*/ 12 w 44"/>
                <a:gd name="T67" fmla="*/ 5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" h="55">
                  <a:moveTo>
                    <a:pt x="12" y="52"/>
                  </a:moveTo>
                  <a:cubicBezTo>
                    <a:pt x="13" y="53"/>
                    <a:pt x="14" y="55"/>
                    <a:pt x="16" y="53"/>
                  </a:cubicBezTo>
                  <a:cubicBezTo>
                    <a:pt x="18" y="51"/>
                    <a:pt x="21" y="51"/>
                    <a:pt x="21" y="53"/>
                  </a:cubicBezTo>
                  <a:cubicBezTo>
                    <a:pt x="21" y="55"/>
                    <a:pt x="22" y="55"/>
                    <a:pt x="24" y="53"/>
                  </a:cubicBezTo>
                  <a:cubicBezTo>
                    <a:pt x="26" y="51"/>
                    <a:pt x="28" y="53"/>
                    <a:pt x="28" y="49"/>
                  </a:cubicBezTo>
                  <a:cubicBezTo>
                    <a:pt x="28" y="45"/>
                    <a:pt x="30" y="49"/>
                    <a:pt x="30" y="45"/>
                  </a:cubicBezTo>
                  <a:cubicBezTo>
                    <a:pt x="30" y="40"/>
                    <a:pt x="30" y="36"/>
                    <a:pt x="30" y="34"/>
                  </a:cubicBezTo>
                  <a:cubicBezTo>
                    <a:pt x="30" y="32"/>
                    <a:pt x="36" y="30"/>
                    <a:pt x="36" y="27"/>
                  </a:cubicBezTo>
                  <a:cubicBezTo>
                    <a:pt x="36" y="24"/>
                    <a:pt x="40" y="18"/>
                    <a:pt x="40" y="14"/>
                  </a:cubicBezTo>
                  <a:cubicBezTo>
                    <a:pt x="40" y="10"/>
                    <a:pt x="41" y="9"/>
                    <a:pt x="43" y="8"/>
                  </a:cubicBezTo>
                  <a:cubicBezTo>
                    <a:pt x="43" y="6"/>
                    <a:pt x="44" y="4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2"/>
                    <a:pt x="32" y="5"/>
                    <a:pt x="31" y="6"/>
                  </a:cubicBezTo>
                  <a:cubicBezTo>
                    <a:pt x="29" y="8"/>
                    <a:pt x="29" y="13"/>
                    <a:pt x="29" y="13"/>
                  </a:cubicBezTo>
                  <a:cubicBezTo>
                    <a:pt x="29" y="13"/>
                    <a:pt x="22" y="9"/>
                    <a:pt x="20" y="10"/>
                  </a:cubicBezTo>
                  <a:cubicBezTo>
                    <a:pt x="19" y="10"/>
                    <a:pt x="16" y="10"/>
                    <a:pt x="13" y="10"/>
                  </a:cubicBezTo>
                  <a:cubicBezTo>
                    <a:pt x="12" y="12"/>
                    <a:pt x="12" y="15"/>
                    <a:pt x="12" y="16"/>
                  </a:cubicBezTo>
                  <a:cubicBezTo>
                    <a:pt x="12" y="18"/>
                    <a:pt x="16" y="14"/>
                    <a:pt x="18" y="16"/>
                  </a:cubicBezTo>
                  <a:cubicBezTo>
                    <a:pt x="20" y="18"/>
                    <a:pt x="20" y="20"/>
                    <a:pt x="17" y="21"/>
                  </a:cubicBezTo>
                  <a:cubicBezTo>
                    <a:pt x="15" y="22"/>
                    <a:pt x="17" y="25"/>
                    <a:pt x="19" y="26"/>
                  </a:cubicBezTo>
                  <a:cubicBezTo>
                    <a:pt x="21" y="27"/>
                    <a:pt x="20" y="29"/>
                    <a:pt x="20" y="33"/>
                  </a:cubicBezTo>
                  <a:cubicBezTo>
                    <a:pt x="20" y="36"/>
                    <a:pt x="20" y="40"/>
                    <a:pt x="18" y="40"/>
                  </a:cubicBezTo>
                  <a:cubicBezTo>
                    <a:pt x="16" y="40"/>
                    <a:pt x="15" y="39"/>
                    <a:pt x="14" y="39"/>
                  </a:cubicBezTo>
                  <a:cubicBezTo>
                    <a:pt x="12" y="40"/>
                    <a:pt x="12" y="35"/>
                    <a:pt x="10" y="35"/>
                  </a:cubicBezTo>
                  <a:cubicBezTo>
                    <a:pt x="9" y="35"/>
                    <a:pt x="9" y="39"/>
                    <a:pt x="7" y="39"/>
                  </a:cubicBezTo>
                  <a:cubicBezTo>
                    <a:pt x="6" y="39"/>
                    <a:pt x="2" y="38"/>
                    <a:pt x="4" y="41"/>
                  </a:cubicBezTo>
                  <a:cubicBezTo>
                    <a:pt x="5" y="45"/>
                    <a:pt x="6" y="46"/>
                    <a:pt x="3" y="46"/>
                  </a:cubicBezTo>
                  <a:cubicBezTo>
                    <a:pt x="1" y="46"/>
                    <a:pt x="0" y="47"/>
                    <a:pt x="0" y="48"/>
                  </a:cubicBezTo>
                  <a:cubicBezTo>
                    <a:pt x="0" y="48"/>
                    <a:pt x="0" y="49"/>
                    <a:pt x="1" y="49"/>
                  </a:cubicBezTo>
                  <a:cubicBezTo>
                    <a:pt x="3" y="51"/>
                    <a:pt x="5" y="53"/>
                    <a:pt x="6" y="55"/>
                  </a:cubicBezTo>
                  <a:cubicBezTo>
                    <a:pt x="8" y="54"/>
                    <a:pt x="11" y="52"/>
                    <a:pt x="12" y="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3080544" y="2696876"/>
              <a:ext cx="200940" cy="275446"/>
            </a:xfrm>
            <a:custGeom>
              <a:avLst/>
              <a:gdLst>
                <a:gd name="T0" fmla="*/ 78 w 103"/>
                <a:gd name="T1" fmla="*/ 7 h 128"/>
                <a:gd name="T2" fmla="*/ 71 w 103"/>
                <a:gd name="T3" fmla="*/ 8 h 128"/>
                <a:gd name="T4" fmla="*/ 60 w 103"/>
                <a:gd name="T5" fmla="*/ 7 h 128"/>
                <a:gd name="T6" fmla="*/ 20 w 103"/>
                <a:gd name="T7" fmla="*/ 9 h 128"/>
                <a:gd name="T8" fmla="*/ 14 w 103"/>
                <a:gd name="T9" fmla="*/ 22 h 128"/>
                <a:gd name="T10" fmla="*/ 13 w 103"/>
                <a:gd name="T11" fmla="*/ 49 h 128"/>
                <a:gd name="T12" fmla="*/ 5 w 103"/>
                <a:gd name="T13" fmla="*/ 56 h 128"/>
                <a:gd name="T14" fmla="*/ 2 w 103"/>
                <a:gd name="T15" fmla="*/ 65 h 128"/>
                <a:gd name="T16" fmla="*/ 4 w 103"/>
                <a:gd name="T17" fmla="*/ 73 h 128"/>
                <a:gd name="T18" fmla="*/ 7 w 103"/>
                <a:gd name="T19" fmla="*/ 80 h 128"/>
                <a:gd name="T20" fmla="*/ 12 w 103"/>
                <a:gd name="T21" fmla="*/ 91 h 128"/>
                <a:gd name="T22" fmla="*/ 14 w 103"/>
                <a:gd name="T23" fmla="*/ 94 h 128"/>
                <a:gd name="T24" fmla="*/ 19 w 103"/>
                <a:gd name="T25" fmla="*/ 98 h 128"/>
                <a:gd name="T26" fmla="*/ 26 w 103"/>
                <a:gd name="T27" fmla="*/ 106 h 128"/>
                <a:gd name="T28" fmla="*/ 32 w 103"/>
                <a:gd name="T29" fmla="*/ 113 h 128"/>
                <a:gd name="T30" fmla="*/ 35 w 103"/>
                <a:gd name="T31" fmla="*/ 118 h 128"/>
                <a:gd name="T32" fmla="*/ 42 w 103"/>
                <a:gd name="T33" fmla="*/ 121 h 128"/>
                <a:gd name="T34" fmla="*/ 49 w 103"/>
                <a:gd name="T35" fmla="*/ 121 h 128"/>
                <a:gd name="T36" fmla="*/ 60 w 103"/>
                <a:gd name="T37" fmla="*/ 126 h 128"/>
                <a:gd name="T38" fmla="*/ 69 w 103"/>
                <a:gd name="T39" fmla="*/ 125 h 128"/>
                <a:gd name="T40" fmla="*/ 75 w 103"/>
                <a:gd name="T41" fmla="*/ 123 h 128"/>
                <a:gd name="T42" fmla="*/ 80 w 103"/>
                <a:gd name="T43" fmla="*/ 119 h 128"/>
                <a:gd name="T44" fmla="*/ 86 w 103"/>
                <a:gd name="T45" fmla="*/ 120 h 128"/>
                <a:gd name="T46" fmla="*/ 80 w 103"/>
                <a:gd name="T47" fmla="*/ 110 h 128"/>
                <a:gd name="T48" fmla="*/ 69 w 103"/>
                <a:gd name="T49" fmla="*/ 100 h 128"/>
                <a:gd name="T50" fmla="*/ 75 w 103"/>
                <a:gd name="T51" fmla="*/ 95 h 128"/>
                <a:gd name="T52" fmla="*/ 78 w 103"/>
                <a:gd name="T53" fmla="*/ 83 h 128"/>
                <a:gd name="T54" fmla="*/ 82 w 103"/>
                <a:gd name="T55" fmla="*/ 74 h 128"/>
                <a:gd name="T56" fmla="*/ 89 w 103"/>
                <a:gd name="T57" fmla="*/ 66 h 128"/>
                <a:gd name="T58" fmla="*/ 92 w 103"/>
                <a:gd name="T59" fmla="*/ 50 h 128"/>
                <a:gd name="T60" fmla="*/ 97 w 103"/>
                <a:gd name="T61" fmla="*/ 41 h 128"/>
                <a:gd name="T62" fmla="*/ 100 w 103"/>
                <a:gd name="T63" fmla="*/ 32 h 128"/>
                <a:gd name="T64" fmla="*/ 94 w 103"/>
                <a:gd name="T65" fmla="*/ 11 h 128"/>
                <a:gd name="T66" fmla="*/ 86 w 103"/>
                <a:gd name="T67" fmla="*/ 0 h 128"/>
                <a:gd name="T68" fmla="*/ 82 w 103"/>
                <a:gd name="T69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128">
                  <a:moveTo>
                    <a:pt x="82" y="3"/>
                  </a:moveTo>
                  <a:cubicBezTo>
                    <a:pt x="80" y="3"/>
                    <a:pt x="81" y="7"/>
                    <a:pt x="78" y="7"/>
                  </a:cubicBezTo>
                  <a:cubicBezTo>
                    <a:pt x="75" y="7"/>
                    <a:pt x="76" y="10"/>
                    <a:pt x="74" y="10"/>
                  </a:cubicBezTo>
                  <a:cubicBezTo>
                    <a:pt x="72" y="10"/>
                    <a:pt x="71" y="8"/>
                    <a:pt x="71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1" y="6"/>
                    <a:pt x="60" y="7"/>
                  </a:cubicBezTo>
                  <a:cubicBezTo>
                    <a:pt x="59" y="8"/>
                    <a:pt x="58" y="9"/>
                    <a:pt x="58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6"/>
                    <a:pt x="20" y="22"/>
                    <a:pt x="20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8"/>
                    <a:pt x="13" y="49"/>
                  </a:cubicBezTo>
                  <a:cubicBezTo>
                    <a:pt x="12" y="49"/>
                    <a:pt x="8" y="50"/>
                    <a:pt x="8" y="52"/>
                  </a:cubicBezTo>
                  <a:cubicBezTo>
                    <a:pt x="8" y="54"/>
                    <a:pt x="7" y="56"/>
                    <a:pt x="5" y="56"/>
                  </a:cubicBezTo>
                  <a:cubicBezTo>
                    <a:pt x="4" y="56"/>
                    <a:pt x="5" y="61"/>
                    <a:pt x="3" y="61"/>
                  </a:cubicBezTo>
                  <a:cubicBezTo>
                    <a:pt x="0" y="61"/>
                    <a:pt x="4" y="64"/>
                    <a:pt x="2" y="65"/>
                  </a:cubicBezTo>
                  <a:cubicBezTo>
                    <a:pt x="1" y="67"/>
                    <a:pt x="1" y="69"/>
                    <a:pt x="3" y="69"/>
                  </a:cubicBezTo>
                  <a:cubicBezTo>
                    <a:pt x="5" y="69"/>
                    <a:pt x="4" y="71"/>
                    <a:pt x="4" y="73"/>
                  </a:cubicBezTo>
                  <a:cubicBezTo>
                    <a:pt x="4" y="76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11" y="85"/>
                    <a:pt x="11" y="86"/>
                  </a:cubicBezTo>
                  <a:cubicBezTo>
                    <a:pt x="12" y="87"/>
                    <a:pt x="14" y="90"/>
                    <a:pt x="12" y="91"/>
                  </a:cubicBezTo>
                  <a:cubicBezTo>
                    <a:pt x="9" y="93"/>
                    <a:pt x="11" y="94"/>
                    <a:pt x="11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6"/>
                    <a:pt x="17" y="96"/>
                    <a:pt x="19" y="98"/>
                  </a:cubicBezTo>
                  <a:cubicBezTo>
                    <a:pt x="21" y="101"/>
                    <a:pt x="22" y="101"/>
                    <a:pt x="22" y="102"/>
                  </a:cubicBezTo>
                  <a:cubicBezTo>
                    <a:pt x="22" y="103"/>
                    <a:pt x="24" y="104"/>
                    <a:pt x="26" y="106"/>
                  </a:cubicBezTo>
                  <a:cubicBezTo>
                    <a:pt x="28" y="108"/>
                    <a:pt x="28" y="109"/>
                    <a:pt x="28" y="110"/>
                  </a:cubicBezTo>
                  <a:cubicBezTo>
                    <a:pt x="28" y="111"/>
                    <a:pt x="32" y="113"/>
                    <a:pt x="32" y="113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7"/>
                    <a:pt x="35" y="117"/>
                    <a:pt x="35" y="118"/>
                  </a:cubicBezTo>
                  <a:cubicBezTo>
                    <a:pt x="36" y="120"/>
                    <a:pt x="38" y="121"/>
                    <a:pt x="38" y="121"/>
                  </a:cubicBezTo>
                  <a:cubicBezTo>
                    <a:pt x="38" y="121"/>
                    <a:pt x="40" y="123"/>
                    <a:pt x="42" y="121"/>
                  </a:cubicBezTo>
                  <a:cubicBezTo>
                    <a:pt x="43" y="120"/>
                    <a:pt x="45" y="122"/>
                    <a:pt x="45" y="122"/>
                  </a:cubicBezTo>
                  <a:cubicBezTo>
                    <a:pt x="45" y="122"/>
                    <a:pt x="47" y="120"/>
                    <a:pt x="49" y="121"/>
                  </a:cubicBezTo>
                  <a:cubicBezTo>
                    <a:pt x="49" y="121"/>
                    <a:pt x="53" y="124"/>
                    <a:pt x="56" y="127"/>
                  </a:cubicBezTo>
                  <a:cubicBezTo>
                    <a:pt x="56" y="127"/>
                    <a:pt x="59" y="126"/>
                    <a:pt x="60" y="126"/>
                  </a:cubicBezTo>
                  <a:cubicBezTo>
                    <a:pt x="62" y="125"/>
                    <a:pt x="64" y="128"/>
                    <a:pt x="64" y="127"/>
                  </a:cubicBezTo>
                  <a:cubicBezTo>
                    <a:pt x="65" y="126"/>
                    <a:pt x="68" y="125"/>
                    <a:pt x="69" y="125"/>
                  </a:cubicBezTo>
                  <a:cubicBezTo>
                    <a:pt x="70" y="126"/>
                    <a:pt x="72" y="126"/>
                    <a:pt x="73" y="125"/>
                  </a:cubicBezTo>
                  <a:cubicBezTo>
                    <a:pt x="73" y="124"/>
                    <a:pt x="74" y="124"/>
                    <a:pt x="75" y="123"/>
                  </a:cubicBezTo>
                  <a:cubicBezTo>
                    <a:pt x="75" y="123"/>
                    <a:pt x="75" y="122"/>
                    <a:pt x="76" y="122"/>
                  </a:cubicBezTo>
                  <a:cubicBezTo>
                    <a:pt x="76" y="121"/>
                    <a:pt x="79" y="119"/>
                    <a:pt x="80" y="119"/>
                  </a:cubicBezTo>
                  <a:cubicBezTo>
                    <a:pt x="82" y="118"/>
                    <a:pt x="84" y="118"/>
                    <a:pt x="84" y="119"/>
                  </a:cubicBezTo>
                  <a:cubicBezTo>
                    <a:pt x="85" y="120"/>
                    <a:pt x="85" y="120"/>
                    <a:pt x="86" y="120"/>
                  </a:cubicBezTo>
                  <a:cubicBezTo>
                    <a:pt x="86" y="117"/>
                    <a:pt x="87" y="115"/>
                    <a:pt x="86" y="115"/>
                  </a:cubicBezTo>
                  <a:cubicBezTo>
                    <a:pt x="84" y="115"/>
                    <a:pt x="81" y="113"/>
                    <a:pt x="80" y="110"/>
                  </a:cubicBezTo>
                  <a:cubicBezTo>
                    <a:pt x="79" y="107"/>
                    <a:pt x="75" y="105"/>
                    <a:pt x="75" y="103"/>
                  </a:cubicBezTo>
                  <a:cubicBezTo>
                    <a:pt x="74" y="101"/>
                    <a:pt x="70" y="102"/>
                    <a:pt x="69" y="100"/>
                  </a:cubicBezTo>
                  <a:cubicBezTo>
                    <a:pt x="68" y="98"/>
                    <a:pt x="70" y="98"/>
                    <a:pt x="70" y="97"/>
                  </a:cubicBezTo>
                  <a:cubicBezTo>
                    <a:pt x="70" y="95"/>
                    <a:pt x="75" y="96"/>
                    <a:pt x="75" y="95"/>
                  </a:cubicBezTo>
                  <a:cubicBezTo>
                    <a:pt x="75" y="95"/>
                    <a:pt x="76" y="91"/>
                    <a:pt x="76" y="88"/>
                  </a:cubicBezTo>
                  <a:cubicBezTo>
                    <a:pt x="76" y="86"/>
                    <a:pt x="79" y="84"/>
                    <a:pt x="78" y="83"/>
                  </a:cubicBezTo>
                  <a:cubicBezTo>
                    <a:pt x="77" y="82"/>
                    <a:pt x="79" y="81"/>
                    <a:pt x="80" y="80"/>
                  </a:cubicBezTo>
                  <a:cubicBezTo>
                    <a:pt x="82" y="79"/>
                    <a:pt x="81" y="75"/>
                    <a:pt x="82" y="74"/>
                  </a:cubicBezTo>
                  <a:cubicBezTo>
                    <a:pt x="84" y="72"/>
                    <a:pt x="85" y="69"/>
                    <a:pt x="86" y="69"/>
                  </a:cubicBezTo>
                  <a:cubicBezTo>
                    <a:pt x="87" y="69"/>
                    <a:pt x="89" y="68"/>
                    <a:pt x="89" y="66"/>
                  </a:cubicBezTo>
                  <a:cubicBezTo>
                    <a:pt x="89" y="65"/>
                    <a:pt x="92" y="61"/>
                    <a:pt x="91" y="59"/>
                  </a:cubicBezTo>
                  <a:cubicBezTo>
                    <a:pt x="91" y="56"/>
                    <a:pt x="90" y="53"/>
                    <a:pt x="92" y="50"/>
                  </a:cubicBezTo>
                  <a:cubicBezTo>
                    <a:pt x="94" y="48"/>
                    <a:pt x="94" y="46"/>
                    <a:pt x="94" y="44"/>
                  </a:cubicBezTo>
                  <a:cubicBezTo>
                    <a:pt x="94" y="42"/>
                    <a:pt x="96" y="42"/>
                    <a:pt x="97" y="41"/>
                  </a:cubicBezTo>
                  <a:cubicBezTo>
                    <a:pt x="98" y="40"/>
                    <a:pt x="101" y="39"/>
                    <a:pt x="103" y="35"/>
                  </a:cubicBezTo>
                  <a:cubicBezTo>
                    <a:pt x="102" y="33"/>
                    <a:pt x="100" y="32"/>
                    <a:pt x="100" y="32"/>
                  </a:cubicBezTo>
                  <a:cubicBezTo>
                    <a:pt x="97" y="31"/>
                    <a:pt x="96" y="27"/>
                    <a:pt x="96" y="22"/>
                  </a:cubicBezTo>
                  <a:cubicBezTo>
                    <a:pt x="96" y="17"/>
                    <a:pt x="95" y="13"/>
                    <a:pt x="94" y="11"/>
                  </a:cubicBezTo>
                  <a:cubicBezTo>
                    <a:pt x="94" y="10"/>
                    <a:pt x="92" y="7"/>
                    <a:pt x="89" y="5"/>
                  </a:cubicBezTo>
                  <a:cubicBezTo>
                    <a:pt x="87" y="4"/>
                    <a:pt x="86" y="2"/>
                    <a:pt x="86" y="0"/>
                  </a:cubicBezTo>
                  <a:cubicBezTo>
                    <a:pt x="85" y="0"/>
                    <a:pt x="85" y="1"/>
                    <a:pt x="85" y="1"/>
                  </a:cubicBezTo>
                  <a:cubicBezTo>
                    <a:pt x="83" y="3"/>
                    <a:pt x="84" y="3"/>
                    <a:pt x="82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3319866" y="2845888"/>
              <a:ext cx="23707" cy="25964"/>
            </a:xfrm>
            <a:custGeom>
              <a:avLst/>
              <a:gdLst>
                <a:gd name="T0" fmla="*/ 4 w 12"/>
                <a:gd name="T1" fmla="*/ 2 h 12"/>
                <a:gd name="T2" fmla="*/ 1 w 12"/>
                <a:gd name="T3" fmla="*/ 6 h 12"/>
                <a:gd name="T4" fmla="*/ 1 w 12"/>
                <a:gd name="T5" fmla="*/ 11 h 12"/>
                <a:gd name="T6" fmla="*/ 5 w 12"/>
                <a:gd name="T7" fmla="*/ 11 h 12"/>
                <a:gd name="T8" fmla="*/ 8 w 12"/>
                <a:gd name="T9" fmla="*/ 12 h 12"/>
                <a:gd name="T10" fmla="*/ 10 w 12"/>
                <a:gd name="T11" fmla="*/ 9 h 12"/>
                <a:gd name="T12" fmla="*/ 7 w 12"/>
                <a:gd name="T13" fmla="*/ 8 h 12"/>
                <a:gd name="T14" fmla="*/ 10 w 12"/>
                <a:gd name="T15" fmla="*/ 5 h 12"/>
                <a:gd name="T16" fmla="*/ 10 w 12"/>
                <a:gd name="T17" fmla="*/ 1 h 12"/>
                <a:gd name="T18" fmla="*/ 9 w 12"/>
                <a:gd name="T19" fmla="*/ 0 h 12"/>
                <a:gd name="T20" fmla="*/ 7 w 12"/>
                <a:gd name="T21" fmla="*/ 2 h 12"/>
                <a:gd name="T22" fmla="*/ 4 w 12"/>
                <a:gd name="T2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4" y="2"/>
                  </a:moveTo>
                  <a:cubicBezTo>
                    <a:pt x="4" y="2"/>
                    <a:pt x="2" y="5"/>
                    <a:pt x="1" y="6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2"/>
                    <a:pt x="3" y="12"/>
                    <a:pt x="5" y="11"/>
                  </a:cubicBezTo>
                  <a:cubicBezTo>
                    <a:pt x="5" y="11"/>
                    <a:pt x="6" y="11"/>
                    <a:pt x="8" y="12"/>
                  </a:cubicBezTo>
                  <a:cubicBezTo>
                    <a:pt x="8" y="11"/>
                    <a:pt x="9" y="10"/>
                    <a:pt x="10" y="9"/>
                  </a:cubicBezTo>
                  <a:cubicBezTo>
                    <a:pt x="9" y="8"/>
                    <a:pt x="7" y="8"/>
                    <a:pt x="7" y="8"/>
                  </a:cubicBezTo>
                  <a:cubicBezTo>
                    <a:pt x="6" y="7"/>
                    <a:pt x="9" y="5"/>
                    <a:pt x="10" y="5"/>
                  </a:cubicBezTo>
                  <a:cubicBezTo>
                    <a:pt x="12" y="4"/>
                    <a:pt x="11" y="2"/>
                    <a:pt x="10" y="1"/>
                  </a:cubicBezTo>
                  <a:cubicBezTo>
                    <a:pt x="10" y="1"/>
                    <a:pt x="9" y="1"/>
                    <a:pt x="9" y="0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7" y="2"/>
                    <a:pt x="6" y="2"/>
                    <a:pt x="4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3256649" y="2772510"/>
              <a:ext cx="81279" cy="76763"/>
            </a:xfrm>
            <a:custGeom>
              <a:avLst/>
              <a:gdLst>
                <a:gd name="T0" fmla="*/ 7 w 42"/>
                <a:gd name="T1" fmla="*/ 6 h 36"/>
                <a:gd name="T2" fmla="*/ 4 w 42"/>
                <a:gd name="T3" fmla="*/ 9 h 36"/>
                <a:gd name="T4" fmla="*/ 2 w 42"/>
                <a:gd name="T5" fmla="*/ 15 h 36"/>
                <a:gd name="T6" fmla="*/ 1 w 42"/>
                <a:gd name="T7" fmla="*/ 24 h 36"/>
                <a:gd name="T8" fmla="*/ 6 w 42"/>
                <a:gd name="T9" fmla="*/ 24 h 36"/>
                <a:gd name="T10" fmla="*/ 8 w 42"/>
                <a:gd name="T11" fmla="*/ 22 h 36"/>
                <a:gd name="T12" fmla="*/ 11 w 42"/>
                <a:gd name="T13" fmla="*/ 21 h 36"/>
                <a:gd name="T14" fmla="*/ 15 w 42"/>
                <a:gd name="T15" fmla="*/ 23 h 36"/>
                <a:gd name="T16" fmla="*/ 18 w 42"/>
                <a:gd name="T17" fmla="*/ 23 h 36"/>
                <a:gd name="T18" fmla="*/ 24 w 42"/>
                <a:gd name="T19" fmla="*/ 23 h 36"/>
                <a:gd name="T20" fmla="*/ 37 w 42"/>
                <a:gd name="T21" fmla="*/ 36 h 36"/>
                <a:gd name="T22" fmla="*/ 37 w 42"/>
                <a:gd name="T23" fmla="*/ 36 h 36"/>
                <a:gd name="T24" fmla="*/ 40 w 42"/>
                <a:gd name="T25" fmla="*/ 36 h 36"/>
                <a:gd name="T26" fmla="*/ 42 w 42"/>
                <a:gd name="T27" fmla="*/ 34 h 36"/>
                <a:gd name="T28" fmla="*/ 35 w 42"/>
                <a:gd name="T29" fmla="*/ 27 h 36"/>
                <a:gd name="T30" fmla="*/ 25 w 42"/>
                <a:gd name="T31" fmla="*/ 20 h 36"/>
                <a:gd name="T32" fmla="*/ 22 w 42"/>
                <a:gd name="T33" fmla="*/ 16 h 36"/>
                <a:gd name="T34" fmla="*/ 17 w 42"/>
                <a:gd name="T35" fmla="*/ 7 h 36"/>
                <a:gd name="T36" fmla="*/ 13 w 42"/>
                <a:gd name="T37" fmla="*/ 0 h 36"/>
                <a:gd name="T38" fmla="*/ 7 w 42"/>
                <a:gd name="T39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36">
                  <a:moveTo>
                    <a:pt x="7" y="6"/>
                  </a:moveTo>
                  <a:cubicBezTo>
                    <a:pt x="6" y="7"/>
                    <a:pt x="4" y="7"/>
                    <a:pt x="4" y="9"/>
                  </a:cubicBezTo>
                  <a:cubicBezTo>
                    <a:pt x="4" y="11"/>
                    <a:pt x="4" y="13"/>
                    <a:pt x="2" y="15"/>
                  </a:cubicBezTo>
                  <a:cubicBezTo>
                    <a:pt x="0" y="18"/>
                    <a:pt x="1" y="21"/>
                    <a:pt x="1" y="24"/>
                  </a:cubicBezTo>
                  <a:cubicBezTo>
                    <a:pt x="4" y="24"/>
                    <a:pt x="6" y="24"/>
                    <a:pt x="6" y="24"/>
                  </a:cubicBezTo>
                  <a:cubicBezTo>
                    <a:pt x="7" y="25"/>
                    <a:pt x="8" y="24"/>
                    <a:pt x="8" y="22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3" y="22"/>
                    <a:pt x="13" y="24"/>
                    <a:pt x="15" y="23"/>
                  </a:cubicBezTo>
                  <a:cubicBezTo>
                    <a:pt x="17" y="22"/>
                    <a:pt x="17" y="22"/>
                    <a:pt x="18" y="23"/>
                  </a:cubicBezTo>
                  <a:cubicBezTo>
                    <a:pt x="19" y="23"/>
                    <a:pt x="23" y="23"/>
                    <a:pt x="24" y="23"/>
                  </a:cubicBezTo>
                  <a:cubicBezTo>
                    <a:pt x="26" y="23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0" y="36"/>
                    <a:pt x="40" y="36"/>
                  </a:cubicBezTo>
                  <a:cubicBezTo>
                    <a:pt x="40" y="35"/>
                    <a:pt x="41" y="35"/>
                    <a:pt x="42" y="34"/>
                  </a:cubicBezTo>
                  <a:cubicBezTo>
                    <a:pt x="40" y="33"/>
                    <a:pt x="38" y="31"/>
                    <a:pt x="35" y="27"/>
                  </a:cubicBezTo>
                  <a:cubicBezTo>
                    <a:pt x="32" y="23"/>
                    <a:pt x="28" y="20"/>
                    <a:pt x="25" y="20"/>
                  </a:cubicBezTo>
                  <a:cubicBezTo>
                    <a:pt x="23" y="20"/>
                    <a:pt x="23" y="16"/>
                    <a:pt x="22" y="16"/>
                  </a:cubicBezTo>
                  <a:cubicBezTo>
                    <a:pt x="20" y="16"/>
                    <a:pt x="17" y="11"/>
                    <a:pt x="17" y="7"/>
                  </a:cubicBezTo>
                  <a:cubicBezTo>
                    <a:pt x="17" y="5"/>
                    <a:pt x="15" y="2"/>
                    <a:pt x="13" y="0"/>
                  </a:cubicBezTo>
                  <a:cubicBezTo>
                    <a:pt x="11" y="4"/>
                    <a:pt x="8" y="5"/>
                    <a:pt x="7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3213752" y="2816537"/>
              <a:ext cx="181749" cy="155785"/>
            </a:xfrm>
            <a:custGeom>
              <a:avLst/>
              <a:gdLst>
                <a:gd name="T0" fmla="*/ 7 w 94"/>
                <a:gd name="T1" fmla="*/ 48 h 73"/>
                <a:gd name="T2" fmla="*/ 12 w 94"/>
                <a:gd name="T3" fmla="*/ 55 h 73"/>
                <a:gd name="T4" fmla="*/ 18 w 94"/>
                <a:gd name="T5" fmla="*/ 60 h 73"/>
                <a:gd name="T6" fmla="*/ 18 w 94"/>
                <a:gd name="T7" fmla="*/ 65 h 73"/>
                <a:gd name="T8" fmla="*/ 20 w 94"/>
                <a:gd name="T9" fmla="*/ 66 h 73"/>
                <a:gd name="T10" fmla="*/ 26 w 94"/>
                <a:gd name="T11" fmla="*/ 67 h 73"/>
                <a:gd name="T12" fmla="*/ 33 w 94"/>
                <a:gd name="T13" fmla="*/ 71 h 73"/>
                <a:gd name="T14" fmla="*/ 41 w 94"/>
                <a:gd name="T15" fmla="*/ 73 h 73"/>
                <a:gd name="T16" fmla="*/ 45 w 94"/>
                <a:gd name="T17" fmla="*/ 69 h 73"/>
                <a:gd name="T18" fmla="*/ 50 w 94"/>
                <a:gd name="T19" fmla="*/ 68 h 73"/>
                <a:gd name="T20" fmla="*/ 53 w 94"/>
                <a:gd name="T21" fmla="*/ 69 h 73"/>
                <a:gd name="T22" fmla="*/ 56 w 94"/>
                <a:gd name="T23" fmla="*/ 69 h 73"/>
                <a:gd name="T24" fmla="*/ 61 w 94"/>
                <a:gd name="T25" fmla="*/ 68 h 73"/>
                <a:gd name="T26" fmla="*/ 69 w 94"/>
                <a:gd name="T27" fmla="*/ 63 h 73"/>
                <a:gd name="T28" fmla="*/ 76 w 94"/>
                <a:gd name="T29" fmla="*/ 62 h 73"/>
                <a:gd name="T30" fmla="*/ 93 w 94"/>
                <a:gd name="T31" fmla="*/ 46 h 73"/>
                <a:gd name="T32" fmla="*/ 91 w 94"/>
                <a:gd name="T33" fmla="*/ 44 h 73"/>
                <a:gd name="T34" fmla="*/ 82 w 94"/>
                <a:gd name="T35" fmla="*/ 42 h 73"/>
                <a:gd name="T36" fmla="*/ 70 w 94"/>
                <a:gd name="T37" fmla="*/ 38 h 73"/>
                <a:gd name="T38" fmla="*/ 65 w 94"/>
                <a:gd name="T39" fmla="*/ 34 h 73"/>
                <a:gd name="T40" fmla="*/ 62 w 94"/>
                <a:gd name="T41" fmla="*/ 29 h 73"/>
                <a:gd name="T42" fmla="*/ 63 w 94"/>
                <a:gd name="T43" fmla="*/ 26 h 73"/>
                <a:gd name="T44" fmla="*/ 60 w 94"/>
                <a:gd name="T45" fmla="*/ 25 h 73"/>
                <a:gd name="T46" fmla="*/ 56 w 94"/>
                <a:gd name="T47" fmla="*/ 25 h 73"/>
                <a:gd name="T48" fmla="*/ 56 w 94"/>
                <a:gd name="T49" fmla="*/ 20 h 73"/>
                <a:gd name="T50" fmla="*/ 59 w 94"/>
                <a:gd name="T51" fmla="*/ 16 h 73"/>
                <a:gd name="T52" fmla="*/ 46 w 94"/>
                <a:gd name="T53" fmla="*/ 3 h 73"/>
                <a:gd name="T54" fmla="*/ 40 w 94"/>
                <a:gd name="T55" fmla="*/ 3 h 73"/>
                <a:gd name="T56" fmla="*/ 37 w 94"/>
                <a:gd name="T57" fmla="*/ 3 h 73"/>
                <a:gd name="T58" fmla="*/ 33 w 94"/>
                <a:gd name="T59" fmla="*/ 1 h 73"/>
                <a:gd name="T60" fmla="*/ 30 w 94"/>
                <a:gd name="T61" fmla="*/ 2 h 73"/>
                <a:gd name="T62" fmla="*/ 28 w 94"/>
                <a:gd name="T63" fmla="*/ 4 h 73"/>
                <a:gd name="T64" fmla="*/ 23 w 94"/>
                <a:gd name="T65" fmla="*/ 4 h 73"/>
                <a:gd name="T66" fmla="*/ 23 w 94"/>
                <a:gd name="T67" fmla="*/ 4 h 73"/>
                <a:gd name="T68" fmla="*/ 21 w 94"/>
                <a:gd name="T69" fmla="*/ 11 h 73"/>
                <a:gd name="T70" fmla="*/ 18 w 94"/>
                <a:gd name="T71" fmla="*/ 14 h 73"/>
                <a:gd name="T72" fmla="*/ 14 w 94"/>
                <a:gd name="T73" fmla="*/ 19 h 73"/>
                <a:gd name="T74" fmla="*/ 12 w 94"/>
                <a:gd name="T75" fmla="*/ 25 h 73"/>
                <a:gd name="T76" fmla="*/ 10 w 94"/>
                <a:gd name="T77" fmla="*/ 28 h 73"/>
                <a:gd name="T78" fmla="*/ 8 w 94"/>
                <a:gd name="T79" fmla="*/ 33 h 73"/>
                <a:gd name="T80" fmla="*/ 7 w 94"/>
                <a:gd name="T81" fmla="*/ 40 h 73"/>
                <a:gd name="T82" fmla="*/ 2 w 94"/>
                <a:gd name="T83" fmla="*/ 42 h 73"/>
                <a:gd name="T84" fmla="*/ 1 w 94"/>
                <a:gd name="T85" fmla="*/ 45 h 73"/>
                <a:gd name="T86" fmla="*/ 7 w 94"/>
                <a:gd name="T87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4" h="73">
                  <a:moveTo>
                    <a:pt x="7" y="48"/>
                  </a:moveTo>
                  <a:cubicBezTo>
                    <a:pt x="7" y="50"/>
                    <a:pt x="11" y="52"/>
                    <a:pt x="12" y="55"/>
                  </a:cubicBezTo>
                  <a:cubicBezTo>
                    <a:pt x="13" y="58"/>
                    <a:pt x="16" y="60"/>
                    <a:pt x="18" y="60"/>
                  </a:cubicBezTo>
                  <a:cubicBezTo>
                    <a:pt x="19" y="60"/>
                    <a:pt x="18" y="62"/>
                    <a:pt x="18" y="65"/>
                  </a:cubicBezTo>
                  <a:cubicBezTo>
                    <a:pt x="19" y="65"/>
                    <a:pt x="19" y="66"/>
                    <a:pt x="20" y="66"/>
                  </a:cubicBezTo>
                  <a:cubicBezTo>
                    <a:pt x="21" y="67"/>
                    <a:pt x="25" y="66"/>
                    <a:pt x="26" y="67"/>
                  </a:cubicBezTo>
                  <a:cubicBezTo>
                    <a:pt x="28" y="68"/>
                    <a:pt x="32" y="71"/>
                    <a:pt x="33" y="71"/>
                  </a:cubicBezTo>
                  <a:cubicBezTo>
                    <a:pt x="35" y="71"/>
                    <a:pt x="40" y="72"/>
                    <a:pt x="41" y="73"/>
                  </a:cubicBezTo>
                  <a:cubicBezTo>
                    <a:pt x="41" y="73"/>
                    <a:pt x="42" y="71"/>
                    <a:pt x="45" y="69"/>
                  </a:cubicBezTo>
                  <a:cubicBezTo>
                    <a:pt x="47" y="68"/>
                    <a:pt x="50" y="67"/>
                    <a:pt x="50" y="68"/>
                  </a:cubicBezTo>
                  <a:cubicBezTo>
                    <a:pt x="51" y="69"/>
                    <a:pt x="52" y="70"/>
                    <a:pt x="53" y="69"/>
                  </a:cubicBezTo>
                  <a:cubicBezTo>
                    <a:pt x="54" y="69"/>
                    <a:pt x="55" y="69"/>
                    <a:pt x="56" y="69"/>
                  </a:cubicBezTo>
                  <a:cubicBezTo>
                    <a:pt x="58" y="68"/>
                    <a:pt x="61" y="68"/>
                    <a:pt x="61" y="68"/>
                  </a:cubicBezTo>
                  <a:cubicBezTo>
                    <a:pt x="62" y="68"/>
                    <a:pt x="65" y="63"/>
                    <a:pt x="69" y="63"/>
                  </a:cubicBezTo>
                  <a:cubicBezTo>
                    <a:pt x="73" y="63"/>
                    <a:pt x="75" y="64"/>
                    <a:pt x="76" y="62"/>
                  </a:cubicBezTo>
                  <a:cubicBezTo>
                    <a:pt x="78" y="60"/>
                    <a:pt x="92" y="47"/>
                    <a:pt x="93" y="46"/>
                  </a:cubicBezTo>
                  <a:cubicBezTo>
                    <a:pt x="94" y="45"/>
                    <a:pt x="92" y="44"/>
                    <a:pt x="91" y="44"/>
                  </a:cubicBezTo>
                  <a:cubicBezTo>
                    <a:pt x="89" y="44"/>
                    <a:pt x="87" y="44"/>
                    <a:pt x="82" y="42"/>
                  </a:cubicBezTo>
                  <a:cubicBezTo>
                    <a:pt x="78" y="41"/>
                    <a:pt x="71" y="38"/>
                    <a:pt x="70" y="38"/>
                  </a:cubicBezTo>
                  <a:cubicBezTo>
                    <a:pt x="68" y="38"/>
                    <a:pt x="67" y="35"/>
                    <a:pt x="65" y="34"/>
                  </a:cubicBezTo>
                  <a:cubicBezTo>
                    <a:pt x="64" y="34"/>
                    <a:pt x="62" y="30"/>
                    <a:pt x="62" y="29"/>
                  </a:cubicBezTo>
                  <a:cubicBezTo>
                    <a:pt x="61" y="28"/>
                    <a:pt x="62" y="27"/>
                    <a:pt x="63" y="26"/>
                  </a:cubicBezTo>
                  <a:cubicBezTo>
                    <a:pt x="61" y="25"/>
                    <a:pt x="60" y="25"/>
                    <a:pt x="60" y="25"/>
                  </a:cubicBezTo>
                  <a:cubicBezTo>
                    <a:pt x="58" y="26"/>
                    <a:pt x="56" y="26"/>
                    <a:pt x="56" y="25"/>
                  </a:cubicBezTo>
                  <a:cubicBezTo>
                    <a:pt x="56" y="25"/>
                    <a:pt x="55" y="22"/>
                    <a:pt x="56" y="20"/>
                  </a:cubicBezTo>
                  <a:cubicBezTo>
                    <a:pt x="58" y="19"/>
                    <a:pt x="59" y="16"/>
                    <a:pt x="59" y="16"/>
                  </a:cubicBezTo>
                  <a:cubicBezTo>
                    <a:pt x="59" y="16"/>
                    <a:pt x="48" y="3"/>
                    <a:pt x="46" y="3"/>
                  </a:cubicBezTo>
                  <a:cubicBezTo>
                    <a:pt x="45" y="3"/>
                    <a:pt x="41" y="3"/>
                    <a:pt x="40" y="3"/>
                  </a:cubicBezTo>
                  <a:cubicBezTo>
                    <a:pt x="39" y="2"/>
                    <a:pt x="39" y="2"/>
                    <a:pt x="37" y="3"/>
                  </a:cubicBezTo>
                  <a:cubicBezTo>
                    <a:pt x="35" y="4"/>
                    <a:pt x="35" y="2"/>
                    <a:pt x="33" y="1"/>
                  </a:cubicBezTo>
                  <a:cubicBezTo>
                    <a:pt x="32" y="0"/>
                    <a:pt x="31" y="0"/>
                    <a:pt x="30" y="2"/>
                  </a:cubicBezTo>
                  <a:cubicBezTo>
                    <a:pt x="30" y="4"/>
                    <a:pt x="29" y="5"/>
                    <a:pt x="28" y="4"/>
                  </a:cubicBezTo>
                  <a:cubicBezTo>
                    <a:pt x="28" y="4"/>
                    <a:pt x="26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6"/>
                    <a:pt x="21" y="10"/>
                    <a:pt x="21" y="11"/>
                  </a:cubicBezTo>
                  <a:cubicBezTo>
                    <a:pt x="21" y="13"/>
                    <a:pt x="19" y="14"/>
                    <a:pt x="18" y="14"/>
                  </a:cubicBezTo>
                  <a:cubicBezTo>
                    <a:pt x="17" y="14"/>
                    <a:pt x="16" y="17"/>
                    <a:pt x="14" y="19"/>
                  </a:cubicBezTo>
                  <a:cubicBezTo>
                    <a:pt x="13" y="20"/>
                    <a:pt x="14" y="24"/>
                    <a:pt x="12" y="25"/>
                  </a:cubicBezTo>
                  <a:cubicBezTo>
                    <a:pt x="11" y="26"/>
                    <a:pt x="9" y="27"/>
                    <a:pt x="10" y="28"/>
                  </a:cubicBezTo>
                  <a:cubicBezTo>
                    <a:pt x="11" y="29"/>
                    <a:pt x="8" y="31"/>
                    <a:pt x="8" y="33"/>
                  </a:cubicBezTo>
                  <a:cubicBezTo>
                    <a:pt x="8" y="36"/>
                    <a:pt x="7" y="40"/>
                    <a:pt x="7" y="40"/>
                  </a:cubicBezTo>
                  <a:cubicBezTo>
                    <a:pt x="7" y="41"/>
                    <a:pt x="2" y="40"/>
                    <a:pt x="2" y="42"/>
                  </a:cubicBezTo>
                  <a:cubicBezTo>
                    <a:pt x="2" y="43"/>
                    <a:pt x="0" y="43"/>
                    <a:pt x="1" y="45"/>
                  </a:cubicBezTo>
                  <a:cubicBezTo>
                    <a:pt x="2" y="47"/>
                    <a:pt x="6" y="46"/>
                    <a:pt x="7" y="4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46"/>
            <p:cNvSpPr/>
            <p:nvPr/>
          </p:nvSpPr>
          <p:spPr bwMode="auto">
            <a:xfrm>
              <a:off x="3241974" y="2529802"/>
              <a:ext cx="18062" cy="23706"/>
            </a:xfrm>
            <a:custGeom>
              <a:avLst/>
              <a:gdLst>
                <a:gd name="T0" fmla="*/ 8 w 9"/>
                <a:gd name="T1" fmla="*/ 5 h 11"/>
                <a:gd name="T2" fmla="*/ 5 w 9"/>
                <a:gd name="T3" fmla="*/ 0 h 11"/>
                <a:gd name="T4" fmla="*/ 5 w 9"/>
                <a:gd name="T5" fmla="*/ 1 h 11"/>
                <a:gd name="T6" fmla="*/ 0 w 9"/>
                <a:gd name="T7" fmla="*/ 10 h 11"/>
                <a:gd name="T8" fmla="*/ 3 w 9"/>
                <a:gd name="T9" fmla="*/ 11 h 11"/>
                <a:gd name="T10" fmla="*/ 8 w 9"/>
                <a:gd name="T1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1">
                  <a:moveTo>
                    <a:pt x="8" y="5"/>
                  </a:moveTo>
                  <a:cubicBezTo>
                    <a:pt x="9" y="4"/>
                    <a:pt x="9" y="0"/>
                    <a:pt x="5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5" y="2"/>
                    <a:pt x="2" y="6"/>
                    <a:pt x="0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8"/>
                    <a:pt x="7" y="5"/>
                    <a:pt x="8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47"/>
            <p:cNvSpPr/>
            <p:nvPr/>
          </p:nvSpPr>
          <p:spPr bwMode="auto">
            <a:xfrm>
              <a:off x="3248747" y="2491421"/>
              <a:ext cx="83537" cy="74506"/>
            </a:xfrm>
            <a:custGeom>
              <a:avLst/>
              <a:gdLst>
                <a:gd name="T0" fmla="*/ 5 w 43"/>
                <a:gd name="T1" fmla="*/ 23 h 35"/>
                <a:gd name="T2" fmla="*/ 0 w 43"/>
                <a:gd name="T3" fmla="*/ 29 h 35"/>
                <a:gd name="T4" fmla="*/ 0 w 43"/>
                <a:gd name="T5" fmla="*/ 29 h 35"/>
                <a:gd name="T6" fmla="*/ 1 w 43"/>
                <a:gd name="T7" fmla="*/ 32 h 35"/>
                <a:gd name="T8" fmla="*/ 6 w 43"/>
                <a:gd name="T9" fmla="*/ 35 h 35"/>
                <a:gd name="T10" fmla="*/ 12 w 43"/>
                <a:gd name="T11" fmla="*/ 31 h 35"/>
                <a:gd name="T12" fmla="*/ 34 w 43"/>
                <a:gd name="T13" fmla="*/ 20 h 35"/>
                <a:gd name="T14" fmla="*/ 35 w 43"/>
                <a:gd name="T15" fmla="*/ 17 h 35"/>
                <a:gd name="T16" fmla="*/ 36 w 43"/>
                <a:gd name="T17" fmla="*/ 12 h 35"/>
                <a:gd name="T18" fmla="*/ 35 w 43"/>
                <a:gd name="T19" fmla="*/ 7 h 35"/>
                <a:gd name="T20" fmla="*/ 39 w 43"/>
                <a:gd name="T21" fmla="*/ 4 h 35"/>
                <a:gd name="T22" fmla="*/ 43 w 43"/>
                <a:gd name="T23" fmla="*/ 1 h 35"/>
                <a:gd name="T24" fmla="*/ 40 w 43"/>
                <a:gd name="T25" fmla="*/ 0 h 35"/>
                <a:gd name="T26" fmla="*/ 33 w 43"/>
                <a:gd name="T27" fmla="*/ 1 h 35"/>
                <a:gd name="T28" fmla="*/ 25 w 43"/>
                <a:gd name="T29" fmla="*/ 4 h 35"/>
                <a:gd name="T30" fmla="*/ 18 w 43"/>
                <a:gd name="T31" fmla="*/ 4 h 35"/>
                <a:gd name="T32" fmla="*/ 14 w 43"/>
                <a:gd name="T33" fmla="*/ 4 h 35"/>
                <a:gd name="T34" fmla="*/ 8 w 43"/>
                <a:gd name="T35" fmla="*/ 4 h 35"/>
                <a:gd name="T36" fmla="*/ 6 w 43"/>
                <a:gd name="T37" fmla="*/ 6 h 35"/>
                <a:gd name="T38" fmla="*/ 2 w 43"/>
                <a:gd name="T39" fmla="*/ 10 h 35"/>
                <a:gd name="T40" fmla="*/ 2 w 43"/>
                <a:gd name="T41" fmla="*/ 13 h 35"/>
                <a:gd name="T42" fmla="*/ 2 w 43"/>
                <a:gd name="T43" fmla="*/ 18 h 35"/>
                <a:gd name="T44" fmla="*/ 5 w 43"/>
                <a:gd name="T45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35">
                  <a:moveTo>
                    <a:pt x="5" y="23"/>
                  </a:moveTo>
                  <a:cubicBezTo>
                    <a:pt x="4" y="23"/>
                    <a:pt x="1" y="26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11" y="32"/>
                    <a:pt x="12" y="31"/>
                  </a:cubicBezTo>
                  <a:cubicBezTo>
                    <a:pt x="14" y="31"/>
                    <a:pt x="34" y="20"/>
                    <a:pt x="34" y="20"/>
                  </a:cubicBezTo>
                  <a:cubicBezTo>
                    <a:pt x="34" y="20"/>
                    <a:pt x="35" y="18"/>
                    <a:pt x="35" y="17"/>
                  </a:cubicBezTo>
                  <a:cubicBezTo>
                    <a:pt x="35" y="16"/>
                    <a:pt x="35" y="13"/>
                    <a:pt x="36" y="12"/>
                  </a:cubicBezTo>
                  <a:cubicBezTo>
                    <a:pt x="37" y="11"/>
                    <a:pt x="34" y="9"/>
                    <a:pt x="35" y="7"/>
                  </a:cubicBezTo>
                  <a:cubicBezTo>
                    <a:pt x="36" y="5"/>
                    <a:pt x="39" y="4"/>
                    <a:pt x="39" y="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37" y="2"/>
                    <a:pt x="33" y="1"/>
                  </a:cubicBezTo>
                  <a:cubicBezTo>
                    <a:pt x="30" y="1"/>
                    <a:pt x="29" y="4"/>
                    <a:pt x="25" y="4"/>
                  </a:cubicBezTo>
                  <a:cubicBezTo>
                    <a:pt x="21" y="4"/>
                    <a:pt x="19" y="5"/>
                    <a:pt x="18" y="4"/>
                  </a:cubicBezTo>
                  <a:cubicBezTo>
                    <a:pt x="17" y="2"/>
                    <a:pt x="17" y="3"/>
                    <a:pt x="14" y="4"/>
                  </a:cubicBezTo>
                  <a:cubicBezTo>
                    <a:pt x="11" y="5"/>
                    <a:pt x="10" y="5"/>
                    <a:pt x="8" y="4"/>
                  </a:cubicBezTo>
                  <a:cubicBezTo>
                    <a:pt x="7" y="3"/>
                    <a:pt x="6" y="5"/>
                    <a:pt x="6" y="6"/>
                  </a:cubicBezTo>
                  <a:cubicBezTo>
                    <a:pt x="6" y="7"/>
                    <a:pt x="6" y="10"/>
                    <a:pt x="2" y="10"/>
                  </a:cubicBezTo>
                  <a:cubicBezTo>
                    <a:pt x="2" y="11"/>
                    <a:pt x="1" y="12"/>
                    <a:pt x="2" y="13"/>
                  </a:cubicBezTo>
                  <a:cubicBezTo>
                    <a:pt x="3" y="14"/>
                    <a:pt x="2" y="16"/>
                    <a:pt x="2" y="18"/>
                  </a:cubicBezTo>
                  <a:cubicBezTo>
                    <a:pt x="6" y="18"/>
                    <a:pt x="6" y="22"/>
                    <a:pt x="5" y="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48"/>
            <p:cNvSpPr/>
            <p:nvPr/>
          </p:nvSpPr>
          <p:spPr bwMode="auto">
            <a:xfrm>
              <a:off x="4339242" y="2475617"/>
              <a:ext cx="46283" cy="63217"/>
            </a:xfrm>
            <a:custGeom>
              <a:avLst/>
              <a:gdLst>
                <a:gd name="T0" fmla="*/ 6 w 24"/>
                <a:gd name="T1" fmla="*/ 2 h 29"/>
                <a:gd name="T2" fmla="*/ 2 w 24"/>
                <a:gd name="T3" fmla="*/ 5 h 29"/>
                <a:gd name="T4" fmla="*/ 4 w 24"/>
                <a:gd name="T5" fmla="*/ 8 h 29"/>
                <a:gd name="T6" fmla="*/ 4 w 24"/>
                <a:gd name="T7" fmla="*/ 11 h 29"/>
                <a:gd name="T8" fmla="*/ 3 w 24"/>
                <a:gd name="T9" fmla="*/ 17 h 29"/>
                <a:gd name="T10" fmla="*/ 1 w 24"/>
                <a:gd name="T11" fmla="*/ 24 h 29"/>
                <a:gd name="T12" fmla="*/ 2 w 24"/>
                <a:gd name="T13" fmla="*/ 28 h 29"/>
                <a:gd name="T14" fmla="*/ 14 w 24"/>
                <a:gd name="T15" fmla="*/ 24 h 29"/>
                <a:gd name="T16" fmla="*/ 20 w 24"/>
                <a:gd name="T17" fmla="*/ 22 h 29"/>
                <a:gd name="T18" fmla="*/ 23 w 24"/>
                <a:gd name="T19" fmla="*/ 19 h 29"/>
                <a:gd name="T20" fmla="*/ 21 w 24"/>
                <a:gd name="T21" fmla="*/ 10 h 29"/>
                <a:gd name="T22" fmla="*/ 15 w 24"/>
                <a:gd name="T23" fmla="*/ 0 h 29"/>
                <a:gd name="T24" fmla="*/ 11 w 24"/>
                <a:gd name="T25" fmla="*/ 1 h 29"/>
                <a:gd name="T26" fmla="*/ 6 w 24"/>
                <a:gd name="T2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9">
                  <a:moveTo>
                    <a:pt x="6" y="2"/>
                  </a:moveTo>
                  <a:cubicBezTo>
                    <a:pt x="5" y="3"/>
                    <a:pt x="3" y="4"/>
                    <a:pt x="2" y="5"/>
                  </a:cubicBezTo>
                  <a:cubicBezTo>
                    <a:pt x="3" y="6"/>
                    <a:pt x="3" y="8"/>
                    <a:pt x="4" y="8"/>
                  </a:cubicBezTo>
                  <a:cubicBezTo>
                    <a:pt x="6" y="8"/>
                    <a:pt x="6" y="11"/>
                    <a:pt x="4" y="11"/>
                  </a:cubicBezTo>
                  <a:cubicBezTo>
                    <a:pt x="1" y="10"/>
                    <a:pt x="1" y="14"/>
                    <a:pt x="3" y="17"/>
                  </a:cubicBezTo>
                  <a:cubicBezTo>
                    <a:pt x="5" y="19"/>
                    <a:pt x="0" y="23"/>
                    <a:pt x="1" y="24"/>
                  </a:cubicBezTo>
                  <a:cubicBezTo>
                    <a:pt x="3" y="26"/>
                    <a:pt x="2" y="27"/>
                    <a:pt x="2" y="28"/>
                  </a:cubicBezTo>
                  <a:cubicBezTo>
                    <a:pt x="3" y="29"/>
                    <a:pt x="11" y="28"/>
                    <a:pt x="14" y="24"/>
                  </a:cubicBezTo>
                  <a:cubicBezTo>
                    <a:pt x="17" y="21"/>
                    <a:pt x="18" y="21"/>
                    <a:pt x="20" y="22"/>
                  </a:cubicBezTo>
                  <a:cubicBezTo>
                    <a:pt x="22" y="22"/>
                    <a:pt x="24" y="21"/>
                    <a:pt x="23" y="19"/>
                  </a:cubicBezTo>
                  <a:cubicBezTo>
                    <a:pt x="22" y="18"/>
                    <a:pt x="21" y="14"/>
                    <a:pt x="21" y="10"/>
                  </a:cubicBezTo>
                  <a:cubicBezTo>
                    <a:pt x="21" y="8"/>
                    <a:pt x="18" y="3"/>
                    <a:pt x="15" y="0"/>
                  </a:cubicBezTo>
                  <a:cubicBezTo>
                    <a:pt x="14" y="0"/>
                    <a:pt x="13" y="1"/>
                    <a:pt x="11" y="1"/>
                  </a:cubicBezTo>
                  <a:cubicBezTo>
                    <a:pt x="9" y="1"/>
                    <a:pt x="7" y="1"/>
                    <a:pt x="6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49"/>
            <p:cNvSpPr/>
            <p:nvPr/>
          </p:nvSpPr>
          <p:spPr bwMode="auto">
            <a:xfrm>
              <a:off x="3882046" y="2653979"/>
              <a:ext cx="55315" cy="80150"/>
            </a:xfrm>
            <a:custGeom>
              <a:avLst/>
              <a:gdLst>
                <a:gd name="T0" fmla="*/ 28 w 28"/>
                <a:gd name="T1" fmla="*/ 31 h 37"/>
                <a:gd name="T2" fmla="*/ 26 w 28"/>
                <a:gd name="T3" fmla="*/ 19 h 37"/>
                <a:gd name="T4" fmla="*/ 21 w 28"/>
                <a:gd name="T5" fmla="*/ 24 h 37"/>
                <a:gd name="T6" fmla="*/ 21 w 28"/>
                <a:gd name="T7" fmla="*/ 17 h 37"/>
                <a:gd name="T8" fmla="*/ 26 w 28"/>
                <a:gd name="T9" fmla="*/ 10 h 37"/>
                <a:gd name="T10" fmla="*/ 22 w 28"/>
                <a:gd name="T11" fmla="*/ 9 h 37"/>
                <a:gd name="T12" fmla="*/ 15 w 28"/>
                <a:gd name="T13" fmla="*/ 9 h 37"/>
                <a:gd name="T14" fmla="*/ 12 w 28"/>
                <a:gd name="T15" fmla="*/ 6 h 37"/>
                <a:gd name="T16" fmla="*/ 8 w 28"/>
                <a:gd name="T17" fmla="*/ 3 h 37"/>
                <a:gd name="T18" fmla="*/ 2 w 28"/>
                <a:gd name="T19" fmla="*/ 3 h 37"/>
                <a:gd name="T20" fmla="*/ 7 w 28"/>
                <a:gd name="T21" fmla="*/ 8 h 37"/>
                <a:gd name="T22" fmla="*/ 3 w 28"/>
                <a:gd name="T23" fmla="*/ 11 h 37"/>
                <a:gd name="T24" fmla="*/ 5 w 28"/>
                <a:gd name="T25" fmla="*/ 20 h 37"/>
                <a:gd name="T26" fmla="*/ 7 w 28"/>
                <a:gd name="T27" fmla="*/ 32 h 37"/>
                <a:gd name="T28" fmla="*/ 11 w 28"/>
                <a:gd name="T29" fmla="*/ 30 h 37"/>
                <a:gd name="T30" fmla="*/ 16 w 28"/>
                <a:gd name="T31" fmla="*/ 28 h 37"/>
                <a:gd name="T32" fmla="*/ 20 w 28"/>
                <a:gd name="T33" fmla="*/ 25 h 37"/>
                <a:gd name="T34" fmla="*/ 23 w 28"/>
                <a:gd name="T35" fmla="*/ 33 h 37"/>
                <a:gd name="T36" fmla="*/ 24 w 28"/>
                <a:gd name="T37" fmla="*/ 37 h 37"/>
                <a:gd name="T38" fmla="*/ 26 w 28"/>
                <a:gd name="T39" fmla="*/ 35 h 37"/>
                <a:gd name="T40" fmla="*/ 28 w 28"/>
                <a:gd name="T41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37">
                  <a:moveTo>
                    <a:pt x="28" y="31"/>
                  </a:moveTo>
                  <a:cubicBezTo>
                    <a:pt x="27" y="25"/>
                    <a:pt x="26" y="19"/>
                    <a:pt x="26" y="19"/>
                  </a:cubicBezTo>
                  <a:cubicBezTo>
                    <a:pt x="24" y="19"/>
                    <a:pt x="23" y="24"/>
                    <a:pt x="21" y="24"/>
                  </a:cubicBezTo>
                  <a:cubicBezTo>
                    <a:pt x="19" y="23"/>
                    <a:pt x="19" y="17"/>
                    <a:pt x="21" y="17"/>
                  </a:cubicBezTo>
                  <a:cubicBezTo>
                    <a:pt x="24" y="17"/>
                    <a:pt x="26" y="12"/>
                    <a:pt x="26" y="10"/>
                  </a:cubicBezTo>
                  <a:cubicBezTo>
                    <a:pt x="26" y="9"/>
                    <a:pt x="24" y="9"/>
                    <a:pt x="22" y="9"/>
                  </a:cubicBezTo>
                  <a:cubicBezTo>
                    <a:pt x="20" y="9"/>
                    <a:pt x="15" y="9"/>
                    <a:pt x="15" y="9"/>
                  </a:cubicBezTo>
                  <a:cubicBezTo>
                    <a:pt x="15" y="9"/>
                    <a:pt x="12" y="8"/>
                    <a:pt x="12" y="6"/>
                  </a:cubicBezTo>
                  <a:cubicBezTo>
                    <a:pt x="12" y="5"/>
                    <a:pt x="11" y="3"/>
                    <a:pt x="8" y="3"/>
                  </a:cubicBezTo>
                  <a:cubicBezTo>
                    <a:pt x="5" y="3"/>
                    <a:pt x="5" y="0"/>
                    <a:pt x="2" y="3"/>
                  </a:cubicBezTo>
                  <a:cubicBezTo>
                    <a:pt x="0" y="6"/>
                    <a:pt x="7" y="6"/>
                    <a:pt x="7" y="8"/>
                  </a:cubicBezTo>
                  <a:cubicBezTo>
                    <a:pt x="6" y="10"/>
                    <a:pt x="4" y="9"/>
                    <a:pt x="3" y="11"/>
                  </a:cubicBezTo>
                  <a:cubicBezTo>
                    <a:pt x="3" y="13"/>
                    <a:pt x="4" y="18"/>
                    <a:pt x="5" y="20"/>
                  </a:cubicBezTo>
                  <a:cubicBezTo>
                    <a:pt x="6" y="22"/>
                    <a:pt x="7" y="27"/>
                    <a:pt x="7" y="32"/>
                  </a:cubicBezTo>
                  <a:cubicBezTo>
                    <a:pt x="9" y="31"/>
                    <a:pt x="9" y="30"/>
                    <a:pt x="11" y="30"/>
                  </a:cubicBezTo>
                  <a:cubicBezTo>
                    <a:pt x="13" y="30"/>
                    <a:pt x="16" y="30"/>
                    <a:pt x="16" y="28"/>
                  </a:cubicBezTo>
                  <a:cubicBezTo>
                    <a:pt x="16" y="26"/>
                    <a:pt x="19" y="24"/>
                    <a:pt x="20" y="25"/>
                  </a:cubicBezTo>
                  <a:cubicBezTo>
                    <a:pt x="21" y="26"/>
                    <a:pt x="23" y="31"/>
                    <a:pt x="23" y="33"/>
                  </a:cubicBezTo>
                  <a:cubicBezTo>
                    <a:pt x="23" y="34"/>
                    <a:pt x="24" y="35"/>
                    <a:pt x="24" y="37"/>
                  </a:cubicBezTo>
                  <a:cubicBezTo>
                    <a:pt x="25" y="36"/>
                    <a:pt x="26" y="35"/>
                    <a:pt x="26" y="35"/>
                  </a:cubicBezTo>
                  <a:cubicBezTo>
                    <a:pt x="26" y="35"/>
                    <a:pt x="27" y="32"/>
                    <a:pt x="28" y="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50"/>
            <p:cNvSpPr/>
            <p:nvPr/>
          </p:nvSpPr>
          <p:spPr bwMode="auto">
            <a:xfrm>
              <a:off x="3650627" y="2520771"/>
              <a:ext cx="336405" cy="393978"/>
            </a:xfrm>
            <a:custGeom>
              <a:avLst/>
              <a:gdLst>
                <a:gd name="T0" fmla="*/ 122 w 173"/>
                <a:gd name="T1" fmla="*/ 73 h 183"/>
                <a:gd name="T2" fmla="*/ 121 w 173"/>
                <a:gd name="T3" fmla="*/ 65 h 183"/>
                <a:gd name="T4" fmla="*/ 131 w 173"/>
                <a:gd name="T5" fmla="*/ 68 h 183"/>
                <a:gd name="T6" fmla="*/ 141 w 173"/>
                <a:gd name="T7" fmla="*/ 71 h 183"/>
                <a:gd name="T8" fmla="*/ 140 w 173"/>
                <a:gd name="T9" fmla="*/ 79 h 183"/>
                <a:gd name="T10" fmla="*/ 145 w 173"/>
                <a:gd name="T11" fmla="*/ 81 h 183"/>
                <a:gd name="T12" fmla="*/ 148 w 173"/>
                <a:gd name="T13" fmla="*/ 92 h 183"/>
                <a:gd name="T14" fmla="*/ 151 w 173"/>
                <a:gd name="T15" fmla="*/ 79 h 183"/>
                <a:gd name="T16" fmla="*/ 158 w 173"/>
                <a:gd name="T17" fmla="*/ 72 h 183"/>
                <a:gd name="T18" fmla="*/ 164 w 173"/>
                <a:gd name="T19" fmla="*/ 59 h 183"/>
                <a:gd name="T20" fmla="*/ 172 w 173"/>
                <a:gd name="T21" fmla="*/ 57 h 183"/>
                <a:gd name="T22" fmla="*/ 173 w 173"/>
                <a:gd name="T23" fmla="*/ 50 h 183"/>
                <a:gd name="T24" fmla="*/ 167 w 173"/>
                <a:gd name="T25" fmla="*/ 44 h 183"/>
                <a:gd name="T26" fmla="*/ 156 w 173"/>
                <a:gd name="T27" fmla="*/ 45 h 183"/>
                <a:gd name="T28" fmla="*/ 148 w 173"/>
                <a:gd name="T29" fmla="*/ 51 h 183"/>
                <a:gd name="T30" fmla="*/ 142 w 173"/>
                <a:gd name="T31" fmla="*/ 54 h 183"/>
                <a:gd name="T32" fmla="*/ 137 w 173"/>
                <a:gd name="T33" fmla="*/ 61 h 183"/>
                <a:gd name="T34" fmla="*/ 127 w 173"/>
                <a:gd name="T35" fmla="*/ 59 h 183"/>
                <a:gd name="T36" fmla="*/ 123 w 173"/>
                <a:gd name="T37" fmla="*/ 52 h 183"/>
                <a:gd name="T38" fmla="*/ 120 w 173"/>
                <a:gd name="T39" fmla="*/ 61 h 183"/>
                <a:gd name="T40" fmla="*/ 101 w 173"/>
                <a:gd name="T41" fmla="*/ 59 h 183"/>
                <a:gd name="T42" fmla="*/ 92 w 173"/>
                <a:gd name="T43" fmla="*/ 56 h 183"/>
                <a:gd name="T44" fmla="*/ 82 w 173"/>
                <a:gd name="T45" fmla="*/ 51 h 183"/>
                <a:gd name="T46" fmla="*/ 74 w 173"/>
                <a:gd name="T47" fmla="*/ 46 h 183"/>
                <a:gd name="T48" fmla="*/ 78 w 173"/>
                <a:gd name="T49" fmla="*/ 38 h 183"/>
                <a:gd name="T50" fmla="*/ 71 w 173"/>
                <a:gd name="T51" fmla="*/ 32 h 183"/>
                <a:gd name="T52" fmla="*/ 64 w 173"/>
                <a:gd name="T53" fmla="*/ 23 h 183"/>
                <a:gd name="T54" fmla="*/ 69 w 173"/>
                <a:gd name="T55" fmla="*/ 18 h 183"/>
                <a:gd name="T56" fmla="*/ 65 w 173"/>
                <a:gd name="T57" fmla="*/ 7 h 183"/>
                <a:gd name="T58" fmla="*/ 59 w 173"/>
                <a:gd name="T59" fmla="*/ 0 h 183"/>
                <a:gd name="T60" fmla="*/ 54 w 173"/>
                <a:gd name="T61" fmla="*/ 4 h 183"/>
                <a:gd name="T62" fmla="*/ 39 w 173"/>
                <a:gd name="T63" fmla="*/ 5 h 183"/>
                <a:gd name="T64" fmla="*/ 37 w 173"/>
                <a:gd name="T65" fmla="*/ 14 h 183"/>
                <a:gd name="T66" fmla="*/ 43 w 173"/>
                <a:gd name="T67" fmla="*/ 23 h 183"/>
                <a:gd name="T68" fmla="*/ 39 w 173"/>
                <a:gd name="T69" fmla="*/ 32 h 183"/>
                <a:gd name="T70" fmla="*/ 32 w 173"/>
                <a:gd name="T71" fmla="*/ 39 h 183"/>
                <a:gd name="T72" fmla="*/ 24 w 173"/>
                <a:gd name="T73" fmla="*/ 49 h 183"/>
                <a:gd name="T74" fmla="*/ 17 w 173"/>
                <a:gd name="T75" fmla="*/ 53 h 183"/>
                <a:gd name="T76" fmla="*/ 8 w 173"/>
                <a:gd name="T77" fmla="*/ 59 h 183"/>
                <a:gd name="T78" fmla="*/ 14 w 173"/>
                <a:gd name="T79" fmla="*/ 70 h 183"/>
                <a:gd name="T80" fmla="*/ 12 w 173"/>
                <a:gd name="T81" fmla="*/ 77 h 183"/>
                <a:gd name="T82" fmla="*/ 0 w 173"/>
                <a:gd name="T83" fmla="*/ 81 h 183"/>
                <a:gd name="T84" fmla="*/ 5 w 173"/>
                <a:gd name="T85" fmla="*/ 87 h 183"/>
                <a:gd name="T86" fmla="*/ 4 w 173"/>
                <a:gd name="T87" fmla="*/ 90 h 183"/>
                <a:gd name="T88" fmla="*/ 23 w 173"/>
                <a:gd name="T89" fmla="*/ 94 h 183"/>
                <a:gd name="T90" fmla="*/ 27 w 173"/>
                <a:gd name="T91" fmla="*/ 97 h 183"/>
                <a:gd name="T92" fmla="*/ 28 w 173"/>
                <a:gd name="T93" fmla="*/ 114 h 183"/>
                <a:gd name="T94" fmla="*/ 37 w 173"/>
                <a:gd name="T95" fmla="*/ 142 h 183"/>
                <a:gd name="T96" fmla="*/ 49 w 173"/>
                <a:gd name="T97" fmla="*/ 171 h 183"/>
                <a:gd name="T98" fmla="*/ 61 w 173"/>
                <a:gd name="T99" fmla="*/ 178 h 183"/>
                <a:gd name="T100" fmla="*/ 69 w 173"/>
                <a:gd name="T101" fmla="*/ 168 h 183"/>
                <a:gd name="T102" fmla="*/ 72 w 173"/>
                <a:gd name="T103" fmla="*/ 156 h 183"/>
                <a:gd name="T104" fmla="*/ 74 w 173"/>
                <a:gd name="T105" fmla="*/ 138 h 183"/>
                <a:gd name="T106" fmla="*/ 82 w 173"/>
                <a:gd name="T107" fmla="*/ 128 h 183"/>
                <a:gd name="T108" fmla="*/ 102 w 173"/>
                <a:gd name="T109" fmla="*/ 111 h 183"/>
                <a:gd name="T110" fmla="*/ 113 w 173"/>
                <a:gd name="T111" fmla="*/ 98 h 183"/>
                <a:gd name="T112" fmla="*/ 126 w 173"/>
                <a:gd name="T113" fmla="*/ 9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83">
                  <a:moveTo>
                    <a:pt x="124" y="82"/>
                  </a:moveTo>
                  <a:cubicBezTo>
                    <a:pt x="123" y="80"/>
                    <a:pt x="122" y="75"/>
                    <a:pt x="122" y="73"/>
                  </a:cubicBezTo>
                  <a:cubicBezTo>
                    <a:pt x="123" y="71"/>
                    <a:pt x="125" y="72"/>
                    <a:pt x="126" y="70"/>
                  </a:cubicBezTo>
                  <a:cubicBezTo>
                    <a:pt x="126" y="68"/>
                    <a:pt x="119" y="68"/>
                    <a:pt x="121" y="65"/>
                  </a:cubicBezTo>
                  <a:cubicBezTo>
                    <a:pt x="124" y="62"/>
                    <a:pt x="124" y="65"/>
                    <a:pt x="127" y="65"/>
                  </a:cubicBezTo>
                  <a:cubicBezTo>
                    <a:pt x="130" y="65"/>
                    <a:pt x="131" y="67"/>
                    <a:pt x="131" y="68"/>
                  </a:cubicBezTo>
                  <a:cubicBezTo>
                    <a:pt x="131" y="70"/>
                    <a:pt x="134" y="71"/>
                    <a:pt x="134" y="71"/>
                  </a:cubicBezTo>
                  <a:cubicBezTo>
                    <a:pt x="134" y="71"/>
                    <a:pt x="139" y="71"/>
                    <a:pt x="141" y="71"/>
                  </a:cubicBezTo>
                  <a:cubicBezTo>
                    <a:pt x="143" y="71"/>
                    <a:pt x="145" y="71"/>
                    <a:pt x="145" y="72"/>
                  </a:cubicBezTo>
                  <a:cubicBezTo>
                    <a:pt x="145" y="74"/>
                    <a:pt x="143" y="79"/>
                    <a:pt x="140" y="79"/>
                  </a:cubicBezTo>
                  <a:cubicBezTo>
                    <a:pt x="138" y="79"/>
                    <a:pt x="138" y="85"/>
                    <a:pt x="140" y="86"/>
                  </a:cubicBezTo>
                  <a:cubicBezTo>
                    <a:pt x="142" y="86"/>
                    <a:pt x="143" y="81"/>
                    <a:pt x="145" y="81"/>
                  </a:cubicBezTo>
                  <a:cubicBezTo>
                    <a:pt x="145" y="81"/>
                    <a:pt x="146" y="87"/>
                    <a:pt x="147" y="93"/>
                  </a:cubicBezTo>
                  <a:cubicBezTo>
                    <a:pt x="147" y="92"/>
                    <a:pt x="148" y="92"/>
                    <a:pt x="148" y="92"/>
                  </a:cubicBezTo>
                  <a:cubicBezTo>
                    <a:pt x="149" y="92"/>
                    <a:pt x="149" y="87"/>
                    <a:pt x="150" y="85"/>
                  </a:cubicBezTo>
                  <a:cubicBezTo>
                    <a:pt x="151" y="84"/>
                    <a:pt x="150" y="79"/>
                    <a:pt x="151" y="79"/>
                  </a:cubicBezTo>
                  <a:cubicBezTo>
                    <a:pt x="152" y="79"/>
                    <a:pt x="156" y="81"/>
                    <a:pt x="156" y="80"/>
                  </a:cubicBezTo>
                  <a:cubicBezTo>
                    <a:pt x="156" y="78"/>
                    <a:pt x="159" y="74"/>
                    <a:pt x="158" y="72"/>
                  </a:cubicBezTo>
                  <a:cubicBezTo>
                    <a:pt x="158" y="70"/>
                    <a:pt x="160" y="67"/>
                    <a:pt x="160" y="64"/>
                  </a:cubicBezTo>
                  <a:cubicBezTo>
                    <a:pt x="160" y="62"/>
                    <a:pt x="162" y="61"/>
                    <a:pt x="164" y="59"/>
                  </a:cubicBezTo>
                  <a:cubicBezTo>
                    <a:pt x="166" y="58"/>
                    <a:pt x="169" y="56"/>
                    <a:pt x="169" y="57"/>
                  </a:cubicBezTo>
                  <a:cubicBezTo>
                    <a:pt x="170" y="58"/>
                    <a:pt x="173" y="59"/>
                    <a:pt x="172" y="57"/>
                  </a:cubicBezTo>
                  <a:cubicBezTo>
                    <a:pt x="170" y="55"/>
                    <a:pt x="170" y="53"/>
                    <a:pt x="171" y="53"/>
                  </a:cubicBezTo>
                  <a:cubicBezTo>
                    <a:pt x="172" y="53"/>
                    <a:pt x="173" y="50"/>
                    <a:pt x="173" y="50"/>
                  </a:cubicBezTo>
                  <a:cubicBezTo>
                    <a:pt x="173" y="50"/>
                    <a:pt x="170" y="50"/>
                    <a:pt x="169" y="48"/>
                  </a:cubicBezTo>
                  <a:cubicBezTo>
                    <a:pt x="169" y="47"/>
                    <a:pt x="167" y="45"/>
                    <a:pt x="167" y="44"/>
                  </a:cubicBezTo>
                  <a:cubicBezTo>
                    <a:pt x="167" y="43"/>
                    <a:pt x="165" y="43"/>
                    <a:pt x="164" y="44"/>
                  </a:cubicBezTo>
                  <a:cubicBezTo>
                    <a:pt x="162" y="46"/>
                    <a:pt x="159" y="43"/>
                    <a:pt x="156" y="45"/>
                  </a:cubicBezTo>
                  <a:cubicBezTo>
                    <a:pt x="153" y="46"/>
                    <a:pt x="152" y="48"/>
                    <a:pt x="151" y="48"/>
                  </a:cubicBezTo>
                  <a:cubicBezTo>
                    <a:pt x="149" y="48"/>
                    <a:pt x="149" y="49"/>
                    <a:pt x="148" y="51"/>
                  </a:cubicBezTo>
                  <a:cubicBezTo>
                    <a:pt x="147" y="52"/>
                    <a:pt x="146" y="53"/>
                    <a:pt x="145" y="53"/>
                  </a:cubicBezTo>
                  <a:cubicBezTo>
                    <a:pt x="145" y="53"/>
                    <a:pt x="142" y="54"/>
                    <a:pt x="142" y="54"/>
                  </a:cubicBezTo>
                  <a:cubicBezTo>
                    <a:pt x="142" y="54"/>
                    <a:pt x="144" y="58"/>
                    <a:pt x="143" y="60"/>
                  </a:cubicBezTo>
                  <a:cubicBezTo>
                    <a:pt x="142" y="62"/>
                    <a:pt x="139" y="60"/>
                    <a:pt x="137" y="61"/>
                  </a:cubicBezTo>
                  <a:cubicBezTo>
                    <a:pt x="134" y="61"/>
                    <a:pt x="133" y="60"/>
                    <a:pt x="131" y="60"/>
                  </a:cubicBezTo>
                  <a:cubicBezTo>
                    <a:pt x="129" y="61"/>
                    <a:pt x="128" y="59"/>
                    <a:pt x="127" y="59"/>
                  </a:cubicBezTo>
                  <a:cubicBezTo>
                    <a:pt x="126" y="59"/>
                    <a:pt x="124" y="57"/>
                    <a:pt x="125" y="55"/>
                  </a:cubicBezTo>
                  <a:cubicBezTo>
                    <a:pt x="125" y="53"/>
                    <a:pt x="124" y="50"/>
                    <a:pt x="123" y="52"/>
                  </a:cubicBezTo>
                  <a:cubicBezTo>
                    <a:pt x="122" y="53"/>
                    <a:pt x="120" y="53"/>
                    <a:pt x="120" y="55"/>
                  </a:cubicBezTo>
                  <a:cubicBezTo>
                    <a:pt x="120" y="57"/>
                    <a:pt x="121" y="60"/>
                    <a:pt x="120" y="61"/>
                  </a:cubicBezTo>
                  <a:cubicBezTo>
                    <a:pt x="118" y="63"/>
                    <a:pt x="111" y="63"/>
                    <a:pt x="109" y="62"/>
                  </a:cubicBezTo>
                  <a:cubicBezTo>
                    <a:pt x="108" y="61"/>
                    <a:pt x="101" y="60"/>
                    <a:pt x="101" y="59"/>
                  </a:cubicBezTo>
                  <a:cubicBezTo>
                    <a:pt x="101" y="58"/>
                    <a:pt x="99" y="55"/>
                    <a:pt x="98" y="55"/>
                  </a:cubicBezTo>
                  <a:cubicBezTo>
                    <a:pt x="96" y="55"/>
                    <a:pt x="93" y="57"/>
                    <a:pt x="92" y="56"/>
                  </a:cubicBezTo>
                  <a:cubicBezTo>
                    <a:pt x="91" y="56"/>
                    <a:pt x="88" y="54"/>
                    <a:pt x="87" y="53"/>
                  </a:cubicBezTo>
                  <a:cubicBezTo>
                    <a:pt x="85" y="53"/>
                    <a:pt x="82" y="52"/>
                    <a:pt x="82" y="51"/>
                  </a:cubicBezTo>
                  <a:cubicBezTo>
                    <a:pt x="82" y="50"/>
                    <a:pt x="78" y="50"/>
                    <a:pt x="77" y="49"/>
                  </a:cubicBezTo>
                  <a:cubicBezTo>
                    <a:pt x="76" y="48"/>
                    <a:pt x="74" y="47"/>
                    <a:pt x="74" y="46"/>
                  </a:cubicBezTo>
                  <a:cubicBezTo>
                    <a:pt x="74" y="45"/>
                    <a:pt x="75" y="43"/>
                    <a:pt x="75" y="41"/>
                  </a:cubicBezTo>
                  <a:cubicBezTo>
                    <a:pt x="75" y="40"/>
                    <a:pt x="78" y="38"/>
                    <a:pt x="78" y="38"/>
                  </a:cubicBezTo>
                  <a:cubicBezTo>
                    <a:pt x="78" y="37"/>
                    <a:pt x="75" y="35"/>
                    <a:pt x="75" y="35"/>
                  </a:cubicBezTo>
                  <a:cubicBezTo>
                    <a:pt x="75" y="35"/>
                    <a:pt x="73" y="32"/>
                    <a:pt x="71" y="32"/>
                  </a:cubicBezTo>
                  <a:cubicBezTo>
                    <a:pt x="69" y="32"/>
                    <a:pt x="68" y="28"/>
                    <a:pt x="66" y="28"/>
                  </a:cubicBezTo>
                  <a:cubicBezTo>
                    <a:pt x="64" y="28"/>
                    <a:pt x="65" y="24"/>
                    <a:pt x="64" y="23"/>
                  </a:cubicBezTo>
                  <a:cubicBezTo>
                    <a:pt x="63" y="22"/>
                    <a:pt x="64" y="19"/>
                    <a:pt x="65" y="20"/>
                  </a:cubicBezTo>
                  <a:cubicBezTo>
                    <a:pt x="67" y="22"/>
                    <a:pt x="70" y="20"/>
                    <a:pt x="69" y="18"/>
                  </a:cubicBezTo>
                  <a:cubicBezTo>
                    <a:pt x="68" y="16"/>
                    <a:pt x="66" y="14"/>
                    <a:pt x="66" y="13"/>
                  </a:cubicBezTo>
                  <a:cubicBezTo>
                    <a:pt x="66" y="11"/>
                    <a:pt x="67" y="8"/>
                    <a:pt x="65" y="7"/>
                  </a:cubicBezTo>
                  <a:cubicBezTo>
                    <a:pt x="64" y="6"/>
                    <a:pt x="62" y="4"/>
                    <a:pt x="62" y="3"/>
                  </a:cubicBezTo>
                  <a:cubicBezTo>
                    <a:pt x="61" y="1"/>
                    <a:pt x="59" y="0"/>
                    <a:pt x="59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5" y="4"/>
                    <a:pt x="54" y="4"/>
                  </a:cubicBezTo>
                  <a:cubicBezTo>
                    <a:pt x="53" y="5"/>
                    <a:pt x="50" y="6"/>
                    <a:pt x="48" y="7"/>
                  </a:cubicBezTo>
                  <a:cubicBezTo>
                    <a:pt x="46" y="8"/>
                    <a:pt x="41" y="5"/>
                    <a:pt x="39" y="5"/>
                  </a:cubicBezTo>
                  <a:cubicBezTo>
                    <a:pt x="36" y="5"/>
                    <a:pt x="34" y="8"/>
                    <a:pt x="36" y="8"/>
                  </a:cubicBezTo>
                  <a:cubicBezTo>
                    <a:pt x="37" y="9"/>
                    <a:pt x="37" y="14"/>
                    <a:pt x="37" y="14"/>
                  </a:cubicBezTo>
                  <a:cubicBezTo>
                    <a:pt x="37" y="14"/>
                    <a:pt x="38" y="21"/>
                    <a:pt x="40" y="20"/>
                  </a:cubicBezTo>
                  <a:cubicBezTo>
                    <a:pt x="42" y="20"/>
                    <a:pt x="45" y="22"/>
                    <a:pt x="43" y="23"/>
                  </a:cubicBezTo>
                  <a:cubicBezTo>
                    <a:pt x="41" y="23"/>
                    <a:pt x="40" y="26"/>
                    <a:pt x="40" y="28"/>
                  </a:cubicBezTo>
                  <a:cubicBezTo>
                    <a:pt x="40" y="30"/>
                    <a:pt x="40" y="32"/>
                    <a:pt x="39" y="32"/>
                  </a:cubicBezTo>
                  <a:cubicBezTo>
                    <a:pt x="37" y="33"/>
                    <a:pt x="36" y="33"/>
                    <a:pt x="36" y="36"/>
                  </a:cubicBezTo>
                  <a:cubicBezTo>
                    <a:pt x="36" y="38"/>
                    <a:pt x="33" y="38"/>
                    <a:pt x="32" y="39"/>
                  </a:cubicBezTo>
                  <a:cubicBezTo>
                    <a:pt x="32" y="40"/>
                    <a:pt x="30" y="45"/>
                    <a:pt x="30" y="45"/>
                  </a:cubicBezTo>
                  <a:cubicBezTo>
                    <a:pt x="29" y="46"/>
                    <a:pt x="25" y="46"/>
                    <a:pt x="24" y="49"/>
                  </a:cubicBezTo>
                  <a:cubicBezTo>
                    <a:pt x="24" y="51"/>
                    <a:pt x="22" y="53"/>
                    <a:pt x="21" y="53"/>
                  </a:cubicBezTo>
                  <a:cubicBezTo>
                    <a:pt x="20" y="53"/>
                    <a:pt x="18" y="52"/>
                    <a:pt x="17" y="53"/>
                  </a:cubicBezTo>
                  <a:cubicBezTo>
                    <a:pt x="16" y="55"/>
                    <a:pt x="13" y="52"/>
                    <a:pt x="12" y="53"/>
                  </a:cubicBezTo>
                  <a:cubicBezTo>
                    <a:pt x="11" y="54"/>
                    <a:pt x="8" y="57"/>
                    <a:pt x="8" y="59"/>
                  </a:cubicBezTo>
                  <a:cubicBezTo>
                    <a:pt x="8" y="61"/>
                    <a:pt x="12" y="61"/>
                    <a:pt x="11" y="63"/>
                  </a:cubicBezTo>
                  <a:cubicBezTo>
                    <a:pt x="11" y="66"/>
                    <a:pt x="13" y="69"/>
                    <a:pt x="14" y="70"/>
                  </a:cubicBezTo>
                  <a:cubicBezTo>
                    <a:pt x="15" y="71"/>
                    <a:pt x="17" y="74"/>
                    <a:pt x="16" y="75"/>
                  </a:cubicBezTo>
                  <a:cubicBezTo>
                    <a:pt x="15" y="77"/>
                    <a:pt x="14" y="77"/>
                    <a:pt x="12" y="77"/>
                  </a:cubicBezTo>
                  <a:cubicBezTo>
                    <a:pt x="9" y="76"/>
                    <a:pt x="10" y="78"/>
                    <a:pt x="6" y="77"/>
                  </a:cubicBezTo>
                  <a:cubicBezTo>
                    <a:pt x="2" y="76"/>
                    <a:pt x="2" y="79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83"/>
                    <a:pt x="2" y="85"/>
                    <a:pt x="5" y="87"/>
                  </a:cubicBezTo>
                  <a:cubicBezTo>
                    <a:pt x="9" y="88"/>
                    <a:pt x="12" y="84"/>
                    <a:pt x="12" y="87"/>
                  </a:cubicBezTo>
                  <a:cubicBezTo>
                    <a:pt x="12" y="90"/>
                    <a:pt x="4" y="89"/>
                    <a:pt x="4" y="90"/>
                  </a:cubicBezTo>
                  <a:cubicBezTo>
                    <a:pt x="3" y="91"/>
                    <a:pt x="12" y="101"/>
                    <a:pt x="17" y="101"/>
                  </a:cubicBezTo>
                  <a:cubicBezTo>
                    <a:pt x="21" y="100"/>
                    <a:pt x="25" y="95"/>
                    <a:pt x="23" y="94"/>
                  </a:cubicBezTo>
                  <a:cubicBezTo>
                    <a:pt x="22" y="93"/>
                    <a:pt x="24" y="90"/>
                    <a:pt x="25" y="91"/>
                  </a:cubicBezTo>
                  <a:cubicBezTo>
                    <a:pt x="27" y="92"/>
                    <a:pt x="26" y="96"/>
                    <a:pt x="27" y="97"/>
                  </a:cubicBezTo>
                  <a:cubicBezTo>
                    <a:pt x="28" y="99"/>
                    <a:pt x="28" y="101"/>
                    <a:pt x="27" y="103"/>
                  </a:cubicBezTo>
                  <a:cubicBezTo>
                    <a:pt x="26" y="106"/>
                    <a:pt x="28" y="111"/>
                    <a:pt x="28" y="114"/>
                  </a:cubicBezTo>
                  <a:cubicBezTo>
                    <a:pt x="28" y="116"/>
                    <a:pt x="30" y="121"/>
                    <a:pt x="31" y="125"/>
                  </a:cubicBezTo>
                  <a:cubicBezTo>
                    <a:pt x="32" y="129"/>
                    <a:pt x="34" y="137"/>
                    <a:pt x="37" y="142"/>
                  </a:cubicBezTo>
                  <a:cubicBezTo>
                    <a:pt x="39" y="146"/>
                    <a:pt x="41" y="155"/>
                    <a:pt x="43" y="158"/>
                  </a:cubicBezTo>
                  <a:cubicBezTo>
                    <a:pt x="45" y="160"/>
                    <a:pt x="49" y="167"/>
                    <a:pt x="49" y="171"/>
                  </a:cubicBezTo>
                  <a:cubicBezTo>
                    <a:pt x="49" y="175"/>
                    <a:pt x="53" y="181"/>
                    <a:pt x="55" y="182"/>
                  </a:cubicBezTo>
                  <a:cubicBezTo>
                    <a:pt x="56" y="183"/>
                    <a:pt x="60" y="181"/>
                    <a:pt x="61" y="178"/>
                  </a:cubicBezTo>
                  <a:cubicBezTo>
                    <a:pt x="61" y="175"/>
                    <a:pt x="66" y="174"/>
                    <a:pt x="66" y="172"/>
                  </a:cubicBezTo>
                  <a:cubicBezTo>
                    <a:pt x="67" y="170"/>
                    <a:pt x="67" y="168"/>
                    <a:pt x="69" y="168"/>
                  </a:cubicBezTo>
                  <a:cubicBezTo>
                    <a:pt x="71" y="168"/>
                    <a:pt x="71" y="166"/>
                    <a:pt x="71" y="163"/>
                  </a:cubicBezTo>
                  <a:cubicBezTo>
                    <a:pt x="71" y="161"/>
                    <a:pt x="71" y="158"/>
                    <a:pt x="72" y="156"/>
                  </a:cubicBezTo>
                  <a:cubicBezTo>
                    <a:pt x="74" y="153"/>
                    <a:pt x="74" y="148"/>
                    <a:pt x="73" y="145"/>
                  </a:cubicBezTo>
                  <a:cubicBezTo>
                    <a:pt x="72" y="143"/>
                    <a:pt x="73" y="140"/>
                    <a:pt x="74" y="138"/>
                  </a:cubicBezTo>
                  <a:cubicBezTo>
                    <a:pt x="75" y="135"/>
                    <a:pt x="74" y="133"/>
                    <a:pt x="76" y="132"/>
                  </a:cubicBezTo>
                  <a:cubicBezTo>
                    <a:pt x="78" y="132"/>
                    <a:pt x="80" y="131"/>
                    <a:pt x="82" y="128"/>
                  </a:cubicBezTo>
                  <a:cubicBezTo>
                    <a:pt x="84" y="126"/>
                    <a:pt x="90" y="122"/>
                    <a:pt x="92" y="121"/>
                  </a:cubicBezTo>
                  <a:cubicBezTo>
                    <a:pt x="94" y="119"/>
                    <a:pt x="100" y="114"/>
                    <a:pt x="102" y="111"/>
                  </a:cubicBezTo>
                  <a:cubicBezTo>
                    <a:pt x="104" y="107"/>
                    <a:pt x="109" y="106"/>
                    <a:pt x="111" y="104"/>
                  </a:cubicBezTo>
                  <a:cubicBezTo>
                    <a:pt x="114" y="101"/>
                    <a:pt x="113" y="100"/>
                    <a:pt x="113" y="98"/>
                  </a:cubicBezTo>
                  <a:cubicBezTo>
                    <a:pt x="114" y="95"/>
                    <a:pt x="121" y="94"/>
                    <a:pt x="124" y="94"/>
                  </a:cubicBezTo>
                  <a:cubicBezTo>
                    <a:pt x="125" y="94"/>
                    <a:pt x="125" y="94"/>
                    <a:pt x="126" y="94"/>
                  </a:cubicBezTo>
                  <a:cubicBezTo>
                    <a:pt x="126" y="89"/>
                    <a:pt x="125" y="84"/>
                    <a:pt x="124" y="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51"/>
            <p:cNvSpPr/>
            <p:nvPr/>
          </p:nvSpPr>
          <p:spPr bwMode="auto">
            <a:xfrm>
              <a:off x="3884304" y="2246454"/>
              <a:ext cx="380432" cy="180620"/>
            </a:xfrm>
            <a:custGeom>
              <a:avLst/>
              <a:gdLst>
                <a:gd name="T0" fmla="*/ 181 w 196"/>
                <a:gd name="T1" fmla="*/ 36 h 84"/>
                <a:gd name="T2" fmla="*/ 169 w 196"/>
                <a:gd name="T3" fmla="*/ 35 h 84"/>
                <a:gd name="T4" fmla="*/ 170 w 196"/>
                <a:gd name="T5" fmla="*/ 28 h 84"/>
                <a:gd name="T6" fmla="*/ 170 w 196"/>
                <a:gd name="T7" fmla="*/ 18 h 84"/>
                <a:gd name="T8" fmla="*/ 157 w 196"/>
                <a:gd name="T9" fmla="*/ 16 h 84"/>
                <a:gd name="T10" fmla="*/ 147 w 196"/>
                <a:gd name="T11" fmla="*/ 22 h 84"/>
                <a:gd name="T12" fmla="*/ 131 w 196"/>
                <a:gd name="T13" fmla="*/ 24 h 84"/>
                <a:gd name="T14" fmla="*/ 120 w 196"/>
                <a:gd name="T15" fmla="*/ 19 h 84"/>
                <a:gd name="T16" fmla="*/ 110 w 196"/>
                <a:gd name="T17" fmla="*/ 15 h 84"/>
                <a:gd name="T18" fmla="*/ 98 w 196"/>
                <a:gd name="T19" fmla="*/ 14 h 84"/>
                <a:gd name="T20" fmla="*/ 88 w 196"/>
                <a:gd name="T21" fmla="*/ 15 h 84"/>
                <a:gd name="T22" fmla="*/ 84 w 196"/>
                <a:gd name="T23" fmla="*/ 7 h 84"/>
                <a:gd name="T24" fmla="*/ 73 w 196"/>
                <a:gd name="T25" fmla="*/ 3 h 84"/>
                <a:gd name="T26" fmla="*/ 65 w 196"/>
                <a:gd name="T27" fmla="*/ 0 h 84"/>
                <a:gd name="T28" fmla="*/ 59 w 196"/>
                <a:gd name="T29" fmla="*/ 4 h 84"/>
                <a:gd name="T30" fmla="*/ 59 w 196"/>
                <a:gd name="T31" fmla="*/ 13 h 84"/>
                <a:gd name="T32" fmla="*/ 53 w 196"/>
                <a:gd name="T33" fmla="*/ 19 h 84"/>
                <a:gd name="T34" fmla="*/ 44 w 196"/>
                <a:gd name="T35" fmla="*/ 18 h 84"/>
                <a:gd name="T36" fmla="*/ 37 w 196"/>
                <a:gd name="T37" fmla="*/ 12 h 84"/>
                <a:gd name="T38" fmla="*/ 24 w 196"/>
                <a:gd name="T39" fmla="*/ 12 h 84"/>
                <a:gd name="T40" fmla="*/ 15 w 196"/>
                <a:gd name="T41" fmla="*/ 16 h 84"/>
                <a:gd name="T42" fmla="*/ 5 w 196"/>
                <a:gd name="T43" fmla="*/ 22 h 84"/>
                <a:gd name="T44" fmla="*/ 0 w 196"/>
                <a:gd name="T45" fmla="*/ 24 h 84"/>
                <a:gd name="T46" fmla="*/ 4 w 196"/>
                <a:gd name="T47" fmla="*/ 30 h 84"/>
                <a:gd name="T48" fmla="*/ 15 w 196"/>
                <a:gd name="T49" fmla="*/ 38 h 84"/>
                <a:gd name="T50" fmla="*/ 18 w 196"/>
                <a:gd name="T51" fmla="*/ 49 h 84"/>
                <a:gd name="T52" fmla="*/ 31 w 196"/>
                <a:gd name="T53" fmla="*/ 57 h 84"/>
                <a:gd name="T54" fmla="*/ 40 w 196"/>
                <a:gd name="T55" fmla="*/ 63 h 84"/>
                <a:gd name="T56" fmla="*/ 48 w 196"/>
                <a:gd name="T57" fmla="*/ 74 h 84"/>
                <a:gd name="T58" fmla="*/ 71 w 196"/>
                <a:gd name="T59" fmla="*/ 76 h 84"/>
                <a:gd name="T60" fmla="*/ 89 w 196"/>
                <a:gd name="T61" fmla="*/ 80 h 84"/>
                <a:gd name="T62" fmla="*/ 100 w 196"/>
                <a:gd name="T63" fmla="*/ 84 h 84"/>
                <a:gd name="T64" fmla="*/ 125 w 196"/>
                <a:gd name="T65" fmla="*/ 78 h 84"/>
                <a:gd name="T66" fmla="*/ 144 w 196"/>
                <a:gd name="T67" fmla="*/ 67 h 84"/>
                <a:gd name="T68" fmla="*/ 148 w 196"/>
                <a:gd name="T69" fmla="*/ 58 h 84"/>
                <a:gd name="T70" fmla="*/ 168 w 196"/>
                <a:gd name="T71" fmla="*/ 54 h 84"/>
                <a:gd name="T72" fmla="*/ 181 w 196"/>
                <a:gd name="T73" fmla="*/ 46 h 84"/>
                <a:gd name="T74" fmla="*/ 195 w 196"/>
                <a:gd name="T75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84">
                  <a:moveTo>
                    <a:pt x="187" y="35"/>
                  </a:moveTo>
                  <a:cubicBezTo>
                    <a:pt x="185" y="33"/>
                    <a:pt x="182" y="34"/>
                    <a:pt x="181" y="36"/>
                  </a:cubicBezTo>
                  <a:cubicBezTo>
                    <a:pt x="180" y="38"/>
                    <a:pt x="179" y="35"/>
                    <a:pt x="175" y="35"/>
                  </a:cubicBezTo>
                  <a:cubicBezTo>
                    <a:pt x="172" y="35"/>
                    <a:pt x="171" y="37"/>
                    <a:pt x="169" y="35"/>
                  </a:cubicBezTo>
                  <a:cubicBezTo>
                    <a:pt x="166" y="32"/>
                    <a:pt x="170" y="31"/>
                    <a:pt x="170" y="31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4" y="18"/>
                    <a:pt x="171" y="17"/>
                    <a:pt x="170" y="18"/>
                  </a:cubicBezTo>
                  <a:cubicBezTo>
                    <a:pt x="169" y="18"/>
                    <a:pt x="165" y="18"/>
                    <a:pt x="165" y="17"/>
                  </a:cubicBezTo>
                  <a:cubicBezTo>
                    <a:pt x="165" y="15"/>
                    <a:pt x="159" y="15"/>
                    <a:pt x="157" y="16"/>
                  </a:cubicBezTo>
                  <a:cubicBezTo>
                    <a:pt x="156" y="17"/>
                    <a:pt x="153" y="18"/>
                    <a:pt x="152" y="20"/>
                  </a:cubicBezTo>
                  <a:cubicBezTo>
                    <a:pt x="152" y="21"/>
                    <a:pt x="149" y="21"/>
                    <a:pt x="147" y="22"/>
                  </a:cubicBezTo>
                  <a:cubicBezTo>
                    <a:pt x="146" y="22"/>
                    <a:pt x="140" y="23"/>
                    <a:pt x="139" y="24"/>
                  </a:cubicBezTo>
                  <a:cubicBezTo>
                    <a:pt x="139" y="24"/>
                    <a:pt x="132" y="24"/>
                    <a:pt x="131" y="24"/>
                  </a:cubicBezTo>
                  <a:cubicBezTo>
                    <a:pt x="130" y="23"/>
                    <a:pt x="124" y="24"/>
                    <a:pt x="123" y="22"/>
                  </a:cubicBezTo>
                  <a:cubicBezTo>
                    <a:pt x="122" y="21"/>
                    <a:pt x="120" y="20"/>
                    <a:pt x="120" y="19"/>
                  </a:cubicBezTo>
                  <a:cubicBezTo>
                    <a:pt x="120" y="17"/>
                    <a:pt x="115" y="17"/>
                    <a:pt x="115" y="16"/>
                  </a:cubicBezTo>
                  <a:cubicBezTo>
                    <a:pt x="114" y="15"/>
                    <a:pt x="110" y="15"/>
                    <a:pt x="110" y="15"/>
                  </a:cubicBezTo>
                  <a:cubicBezTo>
                    <a:pt x="109" y="15"/>
                    <a:pt x="105" y="14"/>
                    <a:pt x="104" y="14"/>
                  </a:cubicBezTo>
                  <a:cubicBezTo>
                    <a:pt x="103" y="13"/>
                    <a:pt x="100" y="14"/>
                    <a:pt x="98" y="14"/>
                  </a:cubicBezTo>
                  <a:cubicBezTo>
                    <a:pt x="97" y="14"/>
                    <a:pt x="95" y="16"/>
                    <a:pt x="94" y="17"/>
                  </a:cubicBezTo>
                  <a:cubicBezTo>
                    <a:pt x="93" y="17"/>
                    <a:pt x="89" y="14"/>
                    <a:pt x="88" y="15"/>
                  </a:cubicBezTo>
                  <a:cubicBezTo>
                    <a:pt x="88" y="15"/>
                    <a:pt x="86" y="13"/>
                    <a:pt x="85" y="12"/>
                  </a:cubicBezTo>
                  <a:cubicBezTo>
                    <a:pt x="84" y="11"/>
                    <a:pt x="85" y="8"/>
                    <a:pt x="84" y="7"/>
                  </a:cubicBezTo>
                  <a:cubicBezTo>
                    <a:pt x="83" y="5"/>
                    <a:pt x="79" y="5"/>
                    <a:pt x="78" y="5"/>
                  </a:cubicBezTo>
                  <a:cubicBezTo>
                    <a:pt x="76" y="4"/>
                    <a:pt x="74" y="3"/>
                    <a:pt x="73" y="3"/>
                  </a:cubicBezTo>
                  <a:cubicBezTo>
                    <a:pt x="72" y="3"/>
                    <a:pt x="70" y="3"/>
                    <a:pt x="69" y="2"/>
                  </a:cubicBezTo>
                  <a:cubicBezTo>
                    <a:pt x="69" y="1"/>
                    <a:pt x="66" y="0"/>
                    <a:pt x="65" y="0"/>
                  </a:cubicBezTo>
                  <a:cubicBezTo>
                    <a:pt x="63" y="0"/>
                    <a:pt x="63" y="1"/>
                    <a:pt x="62" y="2"/>
                  </a:cubicBezTo>
                  <a:cubicBezTo>
                    <a:pt x="62" y="3"/>
                    <a:pt x="60" y="3"/>
                    <a:pt x="59" y="4"/>
                  </a:cubicBezTo>
                  <a:cubicBezTo>
                    <a:pt x="59" y="6"/>
                    <a:pt x="56" y="6"/>
                    <a:pt x="57" y="7"/>
                  </a:cubicBezTo>
                  <a:cubicBezTo>
                    <a:pt x="57" y="9"/>
                    <a:pt x="58" y="12"/>
                    <a:pt x="59" y="13"/>
                  </a:cubicBezTo>
                  <a:cubicBezTo>
                    <a:pt x="60" y="13"/>
                    <a:pt x="59" y="16"/>
                    <a:pt x="59" y="16"/>
                  </a:cubicBezTo>
                  <a:cubicBezTo>
                    <a:pt x="58" y="17"/>
                    <a:pt x="54" y="18"/>
                    <a:pt x="53" y="19"/>
                  </a:cubicBezTo>
                  <a:cubicBezTo>
                    <a:pt x="53" y="20"/>
                    <a:pt x="51" y="19"/>
                    <a:pt x="49" y="18"/>
                  </a:cubicBezTo>
                  <a:cubicBezTo>
                    <a:pt x="47" y="17"/>
                    <a:pt x="45" y="17"/>
                    <a:pt x="44" y="18"/>
                  </a:cubicBezTo>
                  <a:cubicBezTo>
                    <a:pt x="43" y="19"/>
                    <a:pt x="40" y="16"/>
                    <a:pt x="39" y="16"/>
                  </a:cubicBezTo>
                  <a:cubicBezTo>
                    <a:pt x="38" y="16"/>
                    <a:pt x="38" y="12"/>
                    <a:pt x="37" y="12"/>
                  </a:cubicBezTo>
                  <a:cubicBezTo>
                    <a:pt x="36" y="13"/>
                    <a:pt x="29" y="11"/>
                    <a:pt x="28" y="11"/>
                  </a:cubicBezTo>
                  <a:cubicBezTo>
                    <a:pt x="27" y="11"/>
                    <a:pt x="24" y="11"/>
                    <a:pt x="24" y="12"/>
                  </a:cubicBezTo>
                  <a:cubicBezTo>
                    <a:pt x="23" y="13"/>
                    <a:pt x="20" y="12"/>
                    <a:pt x="20" y="14"/>
                  </a:cubicBezTo>
                  <a:cubicBezTo>
                    <a:pt x="19" y="15"/>
                    <a:pt x="16" y="15"/>
                    <a:pt x="15" y="16"/>
                  </a:cubicBezTo>
                  <a:cubicBezTo>
                    <a:pt x="15" y="17"/>
                    <a:pt x="11" y="17"/>
                    <a:pt x="11" y="19"/>
                  </a:cubicBezTo>
                  <a:cubicBezTo>
                    <a:pt x="10" y="21"/>
                    <a:pt x="6" y="22"/>
                    <a:pt x="5" y="22"/>
                  </a:cubicBezTo>
                  <a:cubicBezTo>
                    <a:pt x="4" y="22"/>
                    <a:pt x="1" y="22"/>
                    <a:pt x="1" y="23"/>
                  </a:cubicBezTo>
                  <a:cubicBezTo>
                    <a:pt x="1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9"/>
                    <a:pt x="2" y="29"/>
                    <a:pt x="4" y="30"/>
                  </a:cubicBezTo>
                  <a:cubicBezTo>
                    <a:pt x="6" y="32"/>
                    <a:pt x="8" y="33"/>
                    <a:pt x="10" y="33"/>
                  </a:cubicBezTo>
                  <a:cubicBezTo>
                    <a:pt x="12" y="33"/>
                    <a:pt x="15" y="36"/>
                    <a:pt x="15" y="38"/>
                  </a:cubicBezTo>
                  <a:cubicBezTo>
                    <a:pt x="16" y="39"/>
                    <a:pt x="17" y="41"/>
                    <a:pt x="19" y="42"/>
                  </a:cubicBezTo>
                  <a:cubicBezTo>
                    <a:pt x="20" y="43"/>
                    <a:pt x="18" y="46"/>
                    <a:pt x="18" y="49"/>
                  </a:cubicBezTo>
                  <a:cubicBezTo>
                    <a:pt x="18" y="51"/>
                    <a:pt x="15" y="51"/>
                    <a:pt x="17" y="54"/>
                  </a:cubicBezTo>
                  <a:cubicBezTo>
                    <a:pt x="18" y="56"/>
                    <a:pt x="28" y="57"/>
                    <a:pt x="31" y="57"/>
                  </a:cubicBezTo>
                  <a:cubicBezTo>
                    <a:pt x="34" y="57"/>
                    <a:pt x="35" y="60"/>
                    <a:pt x="35" y="60"/>
                  </a:cubicBezTo>
                  <a:cubicBezTo>
                    <a:pt x="37" y="60"/>
                    <a:pt x="37" y="62"/>
                    <a:pt x="40" y="63"/>
                  </a:cubicBezTo>
                  <a:cubicBezTo>
                    <a:pt x="42" y="63"/>
                    <a:pt x="44" y="64"/>
                    <a:pt x="44" y="68"/>
                  </a:cubicBezTo>
                  <a:cubicBezTo>
                    <a:pt x="45" y="72"/>
                    <a:pt x="48" y="73"/>
                    <a:pt x="48" y="74"/>
                  </a:cubicBezTo>
                  <a:cubicBezTo>
                    <a:pt x="48" y="76"/>
                    <a:pt x="53" y="75"/>
                    <a:pt x="56" y="75"/>
                  </a:cubicBezTo>
                  <a:cubicBezTo>
                    <a:pt x="59" y="76"/>
                    <a:pt x="68" y="75"/>
                    <a:pt x="71" y="76"/>
                  </a:cubicBezTo>
                  <a:cubicBezTo>
                    <a:pt x="73" y="76"/>
                    <a:pt x="79" y="76"/>
                    <a:pt x="82" y="78"/>
                  </a:cubicBezTo>
                  <a:cubicBezTo>
                    <a:pt x="85" y="80"/>
                    <a:pt x="87" y="78"/>
                    <a:pt x="89" y="80"/>
                  </a:cubicBezTo>
                  <a:cubicBezTo>
                    <a:pt x="91" y="81"/>
                    <a:pt x="93" y="82"/>
                    <a:pt x="95" y="81"/>
                  </a:cubicBezTo>
                  <a:cubicBezTo>
                    <a:pt x="98" y="81"/>
                    <a:pt x="98" y="83"/>
                    <a:pt x="100" y="84"/>
                  </a:cubicBezTo>
                  <a:cubicBezTo>
                    <a:pt x="102" y="84"/>
                    <a:pt x="106" y="80"/>
                    <a:pt x="111" y="78"/>
                  </a:cubicBezTo>
                  <a:cubicBezTo>
                    <a:pt x="116" y="76"/>
                    <a:pt x="122" y="77"/>
                    <a:pt x="125" y="78"/>
                  </a:cubicBezTo>
                  <a:cubicBezTo>
                    <a:pt x="128" y="78"/>
                    <a:pt x="133" y="76"/>
                    <a:pt x="136" y="73"/>
                  </a:cubicBezTo>
                  <a:cubicBezTo>
                    <a:pt x="139" y="69"/>
                    <a:pt x="143" y="70"/>
                    <a:pt x="144" y="67"/>
                  </a:cubicBezTo>
                  <a:cubicBezTo>
                    <a:pt x="144" y="64"/>
                    <a:pt x="141" y="62"/>
                    <a:pt x="142" y="60"/>
                  </a:cubicBezTo>
                  <a:cubicBezTo>
                    <a:pt x="144" y="57"/>
                    <a:pt x="147" y="57"/>
                    <a:pt x="148" y="58"/>
                  </a:cubicBezTo>
                  <a:cubicBezTo>
                    <a:pt x="150" y="59"/>
                    <a:pt x="154" y="60"/>
                    <a:pt x="158" y="57"/>
                  </a:cubicBezTo>
                  <a:cubicBezTo>
                    <a:pt x="162" y="54"/>
                    <a:pt x="164" y="55"/>
                    <a:pt x="168" y="54"/>
                  </a:cubicBezTo>
                  <a:cubicBezTo>
                    <a:pt x="171" y="54"/>
                    <a:pt x="171" y="52"/>
                    <a:pt x="173" y="49"/>
                  </a:cubicBezTo>
                  <a:cubicBezTo>
                    <a:pt x="176" y="47"/>
                    <a:pt x="178" y="46"/>
                    <a:pt x="181" y="46"/>
                  </a:cubicBezTo>
                  <a:cubicBezTo>
                    <a:pt x="183" y="46"/>
                    <a:pt x="186" y="43"/>
                    <a:pt x="189" y="44"/>
                  </a:cubicBezTo>
                  <a:cubicBezTo>
                    <a:pt x="191" y="45"/>
                    <a:pt x="195" y="45"/>
                    <a:pt x="195" y="43"/>
                  </a:cubicBezTo>
                  <a:cubicBezTo>
                    <a:pt x="196" y="41"/>
                    <a:pt x="189" y="37"/>
                    <a:pt x="187" y="3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52"/>
            <p:cNvSpPr/>
            <p:nvPr/>
          </p:nvSpPr>
          <p:spPr bwMode="auto">
            <a:xfrm>
              <a:off x="3240845" y="2561411"/>
              <a:ext cx="7903" cy="19191"/>
            </a:xfrm>
            <a:custGeom>
              <a:avLst/>
              <a:gdLst>
                <a:gd name="T0" fmla="*/ 2 w 4"/>
                <a:gd name="T1" fmla="*/ 0 h 9"/>
                <a:gd name="T2" fmla="*/ 0 w 4"/>
                <a:gd name="T3" fmla="*/ 5 h 9"/>
                <a:gd name="T4" fmla="*/ 3 w 4"/>
                <a:gd name="T5" fmla="*/ 9 h 9"/>
                <a:gd name="T6" fmla="*/ 3 w 4"/>
                <a:gd name="T7" fmla="*/ 2 h 9"/>
                <a:gd name="T8" fmla="*/ 4 w 4"/>
                <a:gd name="T9" fmla="*/ 0 h 9"/>
                <a:gd name="T10" fmla="*/ 2 w 4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1" y="1"/>
                    <a:pt x="0" y="4"/>
                    <a:pt x="0" y="5"/>
                  </a:cubicBezTo>
                  <a:cubicBezTo>
                    <a:pt x="0" y="5"/>
                    <a:pt x="1" y="7"/>
                    <a:pt x="3" y="9"/>
                  </a:cubicBezTo>
                  <a:cubicBezTo>
                    <a:pt x="3" y="6"/>
                    <a:pt x="3" y="3"/>
                    <a:pt x="3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53"/>
            <p:cNvSpPr/>
            <p:nvPr/>
          </p:nvSpPr>
          <p:spPr bwMode="auto">
            <a:xfrm>
              <a:off x="3230685" y="2551251"/>
              <a:ext cx="18062" cy="56444"/>
            </a:xfrm>
            <a:custGeom>
              <a:avLst/>
              <a:gdLst>
                <a:gd name="T0" fmla="*/ 4 w 9"/>
                <a:gd name="T1" fmla="*/ 26 h 26"/>
                <a:gd name="T2" fmla="*/ 5 w 9"/>
                <a:gd name="T3" fmla="*/ 26 h 26"/>
                <a:gd name="T4" fmla="*/ 7 w 9"/>
                <a:gd name="T5" fmla="*/ 17 h 26"/>
                <a:gd name="T6" fmla="*/ 8 w 9"/>
                <a:gd name="T7" fmla="*/ 14 h 26"/>
                <a:gd name="T8" fmla="*/ 5 w 9"/>
                <a:gd name="T9" fmla="*/ 10 h 26"/>
                <a:gd name="T10" fmla="*/ 7 w 9"/>
                <a:gd name="T11" fmla="*/ 5 h 26"/>
                <a:gd name="T12" fmla="*/ 9 w 9"/>
                <a:gd name="T13" fmla="*/ 5 h 26"/>
                <a:gd name="T14" fmla="*/ 9 w 9"/>
                <a:gd name="T15" fmla="*/ 1 h 26"/>
                <a:gd name="T16" fmla="*/ 6 w 9"/>
                <a:gd name="T17" fmla="*/ 0 h 26"/>
                <a:gd name="T18" fmla="*/ 5 w 9"/>
                <a:gd name="T19" fmla="*/ 3 h 26"/>
                <a:gd name="T20" fmla="*/ 0 w 9"/>
                <a:gd name="T21" fmla="*/ 14 h 26"/>
                <a:gd name="T22" fmla="*/ 4 w 9"/>
                <a:gd name="T23" fmla="*/ 25 h 26"/>
                <a:gd name="T24" fmla="*/ 4 w 9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26">
                  <a:moveTo>
                    <a:pt x="4" y="26"/>
                  </a:moveTo>
                  <a:cubicBezTo>
                    <a:pt x="4" y="26"/>
                    <a:pt x="5" y="26"/>
                    <a:pt x="5" y="26"/>
                  </a:cubicBezTo>
                  <a:cubicBezTo>
                    <a:pt x="5" y="22"/>
                    <a:pt x="6" y="18"/>
                    <a:pt x="7" y="17"/>
                  </a:cubicBezTo>
                  <a:cubicBezTo>
                    <a:pt x="7" y="16"/>
                    <a:pt x="7" y="15"/>
                    <a:pt x="8" y="14"/>
                  </a:cubicBezTo>
                  <a:cubicBezTo>
                    <a:pt x="6" y="12"/>
                    <a:pt x="5" y="10"/>
                    <a:pt x="5" y="10"/>
                  </a:cubicBezTo>
                  <a:cubicBezTo>
                    <a:pt x="5" y="9"/>
                    <a:pt x="6" y="6"/>
                    <a:pt x="7" y="5"/>
                  </a:cubicBezTo>
                  <a:cubicBezTo>
                    <a:pt x="7" y="5"/>
                    <a:pt x="8" y="5"/>
                    <a:pt x="9" y="5"/>
                  </a:cubicBezTo>
                  <a:cubicBezTo>
                    <a:pt x="9" y="4"/>
                    <a:pt x="9" y="3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6"/>
                    <a:pt x="1" y="12"/>
                    <a:pt x="0" y="14"/>
                  </a:cubicBezTo>
                  <a:cubicBezTo>
                    <a:pt x="4" y="25"/>
                    <a:pt x="4" y="25"/>
                    <a:pt x="4" y="25"/>
                  </a:cubicBezTo>
                  <a:lnTo>
                    <a:pt x="4" y="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54"/>
            <p:cNvSpPr/>
            <p:nvPr/>
          </p:nvSpPr>
          <p:spPr bwMode="auto">
            <a:xfrm>
              <a:off x="3240845" y="2551251"/>
              <a:ext cx="50800" cy="62089"/>
            </a:xfrm>
            <a:custGeom>
              <a:avLst/>
              <a:gdLst>
                <a:gd name="T0" fmla="*/ 24 w 26"/>
                <a:gd name="T1" fmla="*/ 0 h 29"/>
                <a:gd name="T2" fmla="*/ 16 w 26"/>
                <a:gd name="T3" fmla="*/ 3 h 29"/>
                <a:gd name="T4" fmla="*/ 10 w 26"/>
                <a:gd name="T5" fmla="*/ 7 h 29"/>
                <a:gd name="T6" fmla="*/ 5 w 26"/>
                <a:gd name="T7" fmla="*/ 4 h 29"/>
                <a:gd name="T8" fmla="*/ 4 w 26"/>
                <a:gd name="T9" fmla="*/ 1 h 29"/>
                <a:gd name="T10" fmla="*/ 4 w 26"/>
                <a:gd name="T11" fmla="*/ 1 h 29"/>
                <a:gd name="T12" fmla="*/ 3 w 26"/>
                <a:gd name="T13" fmla="*/ 7 h 29"/>
                <a:gd name="T14" fmla="*/ 2 w 26"/>
                <a:gd name="T15" fmla="*/ 17 h 29"/>
                <a:gd name="T16" fmla="*/ 0 w 26"/>
                <a:gd name="T17" fmla="*/ 26 h 29"/>
                <a:gd name="T18" fmla="*/ 5 w 26"/>
                <a:gd name="T19" fmla="*/ 28 h 29"/>
                <a:gd name="T20" fmla="*/ 10 w 26"/>
                <a:gd name="T21" fmla="*/ 25 h 29"/>
                <a:gd name="T22" fmla="*/ 14 w 26"/>
                <a:gd name="T23" fmla="*/ 23 h 29"/>
                <a:gd name="T24" fmla="*/ 18 w 26"/>
                <a:gd name="T25" fmla="*/ 20 h 29"/>
                <a:gd name="T26" fmla="*/ 13 w 26"/>
                <a:gd name="T27" fmla="*/ 15 h 29"/>
                <a:gd name="T28" fmla="*/ 19 w 26"/>
                <a:gd name="T29" fmla="*/ 11 h 29"/>
                <a:gd name="T30" fmla="*/ 26 w 26"/>
                <a:gd name="T31" fmla="*/ 9 h 29"/>
                <a:gd name="T32" fmla="*/ 26 w 26"/>
                <a:gd name="T33" fmla="*/ 9 h 29"/>
                <a:gd name="T34" fmla="*/ 25 w 26"/>
                <a:gd name="T35" fmla="*/ 3 h 29"/>
                <a:gd name="T36" fmla="*/ 24 w 26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9">
                  <a:moveTo>
                    <a:pt x="24" y="0"/>
                  </a:moveTo>
                  <a:cubicBezTo>
                    <a:pt x="20" y="2"/>
                    <a:pt x="17" y="3"/>
                    <a:pt x="16" y="3"/>
                  </a:cubicBezTo>
                  <a:cubicBezTo>
                    <a:pt x="15" y="4"/>
                    <a:pt x="10" y="7"/>
                    <a:pt x="10" y="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6"/>
                    <a:pt x="3" y="7"/>
                  </a:cubicBezTo>
                  <a:cubicBezTo>
                    <a:pt x="3" y="8"/>
                    <a:pt x="3" y="16"/>
                    <a:pt x="2" y="17"/>
                  </a:cubicBezTo>
                  <a:cubicBezTo>
                    <a:pt x="1" y="18"/>
                    <a:pt x="0" y="22"/>
                    <a:pt x="0" y="26"/>
                  </a:cubicBezTo>
                  <a:cubicBezTo>
                    <a:pt x="2" y="27"/>
                    <a:pt x="4" y="28"/>
                    <a:pt x="5" y="28"/>
                  </a:cubicBezTo>
                  <a:cubicBezTo>
                    <a:pt x="8" y="29"/>
                    <a:pt x="10" y="26"/>
                    <a:pt x="10" y="25"/>
                  </a:cubicBezTo>
                  <a:cubicBezTo>
                    <a:pt x="10" y="23"/>
                    <a:pt x="12" y="23"/>
                    <a:pt x="14" y="23"/>
                  </a:cubicBezTo>
                  <a:cubicBezTo>
                    <a:pt x="16" y="23"/>
                    <a:pt x="16" y="21"/>
                    <a:pt x="18" y="20"/>
                  </a:cubicBezTo>
                  <a:cubicBezTo>
                    <a:pt x="19" y="19"/>
                    <a:pt x="15" y="15"/>
                    <a:pt x="13" y="15"/>
                  </a:cubicBezTo>
                  <a:cubicBezTo>
                    <a:pt x="12" y="14"/>
                    <a:pt x="15" y="11"/>
                    <a:pt x="19" y="11"/>
                  </a:cubicBezTo>
                  <a:cubicBezTo>
                    <a:pt x="24" y="10"/>
                    <a:pt x="23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5" y="4"/>
                    <a:pt x="25" y="3"/>
                  </a:cubicBezTo>
                  <a:cubicBezTo>
                    <a:pt x="24" y="2"/>
                    <a:pt x="24" y="1"/>
                    <a:pt x="2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55"/>
            <p:cNvSpPr/>
            <p:nvPr/>
          </p:nvSpPr>
          <p:spPr bwMode="auto">
            <a:xfrm>
              <a:off x="3665302" y="2396595"/>
              <a:ext cx="130949" cy="64345"/>
            </a:xfrm>
            <a:custGeom>
              <a:avLst/>
              <a:gdLst>
                <a:gd name="T0" fmla="*/ 63 w 68"/>
                <a:gd name="T1" fmla="*/ 6 h 30"/>
                <a:gd name="T2" fmla="*/ 57 w 68"/>
                <a:gd name="T3" fmla="*/ 4 h 30"/>
                <a:gd name="T4" fmla="*/ 41 w 68"/>
                <a:gd name="T5" fmla="*/ 3 h 30"/>
                <a:gd name="T6" fmla="*/ 32 w 68"/>
                <a:gd name="T7" fmla="*/ 1 h 30"/>
                <a:gd name="T8" fmla="*/ 26 w 68"/>
                <a:gd name="T9" fmla="*/ 4 h 30"/>
                <a:gd name="T10" fmla="*/ 20 w 68"/>
                <a:gd name="T11" fmla="*/ 5 h 30"/>
                <a:gd name="T12" fmla="*/ 12 w 68"/>
                <a:gd name="T13" fmla="*/ 5 h 30"/>
                <a:gd name="T14" fmla="*/ 8 w 68"/>
                <a:gd name="T15" fmla="*/ 9 h 30"/>
                <a:gd name="T16" fmla="*/ 6 w 68"/>
                <a:gd name="T17" fmla="*/ 12 h 30"/>
                <a:gd name="T18" fmla="*/ 8 w 68"/>
                <a:gd name="T19" fmla="*/ 15 h 30"/>
                <a:gd name="T20" fmla="*/ 13 w 68"/>
                <a:gd name="T21" fmla="*/ 14 h 30"/>
                <a:gd name="T22" fmla="*/ 22 w 68"/>
                <a:gd name="T23" fmla="*/ 18 h 30"/>
                <a:gd name="T24" fmla="*/ 19 w 68"/>
                <a:gd name="T25" fmla="*/ 21 h 30"/>
                <a:gd name="T26" fmla="*/ 13 w 68"/>
                <a:gd name="T27" fmla="*/ 22 h 30"/>
                <a:gd name="T28" fmla="*/ 4 w 68"/>
                <a:gd name="T29" fmla="*/ 24 h 30"/>
                <a:gd name="T30" fmla="*/ 0 w 68"/>
                <a:gd name="T31" fmla="*/ 27 h 30"/>
                <a:gd name="T32" fmla="*/ 9 w 68"/>
                <a:gd name="T33" fmla="*/ 28 h 30"/>
                <a:gd name="T34" fmla="*/ 14 w 68"/>
                <a:gd name="T35" fmla="*/ 28 h 30"/>
                <a:gd name="T36" fmla="*/ 19 w 68"/>
                <a:gd name="T37" fmla="*/ 29 h 30"/>
                <a:gd name="T38" fmla="*/ 28 w 68"/>
                <a:gd name="T39" fmla="*/ 29 h 30"/>
                <a:gd name="T40" fmla="*/ 29 w 68"/>
                <a:gd name="T41" fmla="*/ 26 h 30"/>
                <a:gd name="T42" fmla="*/ 31 w 68"/>
                <a:gd name="T43" fmla="*/ 24 h 30"/>
                <a:gd name="T44" fmla="*/ 35 w 68"/>
                <a:gd name="T45" fmla="*/ 22 h 30"/>
                <a:gd name="T46" fmla="*/ 39 w 68"/>
                <a:gd name="T47" fmla="*/ 21 h 30"/>
                <a:gd name="T48" fmla="*/ 42 w 68"/>
                <a:gd name="T49" fmla="*/ 22 h 30"/>
                <a:gd name="T50" fmla="*/ 46 w 68"/>
                <a:gd name="T51" fmla="*/ 19 h 30"/>
                <a:gd name="T52" fmla="*/ 52 w 68"/>
                <a:gd name="T53" fmla="*/ 18 h 30"/>
                <a:gd name="T54" fmla="*/ 57 w 68"/>
                <a:gd name="T55" fmla="*/ 15 h 30"/>
                <a:gd name="T56" fmla="*/ 62 w 68"/>
                <a:gd name="T57" fmla="*/ 12 h 30"/>
                <a:gd name="T58" fmla="*/ 67 w 68"/>
                <a:gd name="T59" fmla="*/ 9 h 30"/>
                <a:gd name="T60" fmla="*/ 68 w 68"/>
                <a:gd name="T61" fmla="*/ 8 h 30"/>
                <a:gd name="T62" fmla="*/ 63 w 68"/>
                <a:gd name="T63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" h="30">
                  <a:moveTo>
                    <a:pt x="63" y="6"/>
                  </a:moveTo>
                  <a:cubicBezTo>
                    <a:pt x="60" y="3"/>
                    <a:pt x="59" y="5"/>
                    <a:pt x="57" y="4"/>
                  </a:cubicBezTo>
                  <a:cubicBezTo>
                    <a:pt x="54" y="4"/>
                    <a:pt x="43" y="3"/>
                    <a:pt x="41" y="3"/>
                  </a:cubicBezTo>
                  <a:cubicBezTo>
                    <a:pt x="38" y="4"/>
                    <a:pt x="34" y="2"/>
                    <a:pt x="32" y="1"/>
                  </a:cubicBezTo>
                  <a:cubicBezTo>
                    <a:pt x="31" y="0"/>
                    <a:pt x="26" y="1"/>
                    <a:pt x="26" y="4"/>
                  </a:cubicBezTo>
                  <a:cubicBezTo>
                    <a:pt x="26" y="6"/>
                    <a:pt x="24" y="6"/>
                    <a:pt x="20" y="5"/>
                  </a:cubicBezTo>
                  <a:cubicBezTo>
                    <a:pt x="17" y="3"/>
                    <a:pt x="12" y="3"/>
                    <a:pt x="12" y="5"/>
                  </a:cubicBezTo>
                  <a:cubicBezTo>
                    <a:pt x="12" y="7"/>
                    <a:pt x="9" y="8"/>
                    <a:pt x="8" y="9"/>
                  </a:cubicBezTo>
                  <a:cubicBezTo>
                    <a:pt x="7" y="9"/>
                    <a:pt x="7" y="11"/>
                    <a:pt x="6" y="12"/>
                  </a:cubicBezTo>
                  <a:cubicBezTo>
                    <a:pt x="7" y="13"/>
                    <a:pt x="8" y="14"/>
                    <a:pt x="8" y="15"/>
                  </a:cubicBezTo>
                  <a:cubicBezTo>
                    <a:pt x="10" y="16"/>
                    <a:pt x="13" y="16"/>
                    <a:pt x="13" y="14"/>
                  </a:cubicBezTo>
                  <a:cubicBezTo>
                    <a:pt x="14" y="13"/>
                    <a:pt x="19" y="16"/>
                    <a:pt x="22" y="18"/>
                  </a:cubicBezTo>
                  <a:cubicBezTo>
                    <a:pt x="25" y="21"/>
                    <a:pt x="20" y="19"/>
                    <a:pt x="19" y="21"/>
                  </a:cubicBezTo>
                  <a:cubicBezTo>
                    <a:pt x="18" y="24"/>
                    <a:pt x="14" y="21"/>
                    <a:pt x="13" y="22"/>
                  </a:cubicBezTo>
                  <a:cubicBezTo>
                    <a:pt x="12" y="23"/>
                    <a:pt x="6" y="24"/>
                    <a:pt x="4" y="24"/>
                  </a:cubicBezTo>
                  <a:cubicBezTo>
                    <a:pt x="2" y="23"/>
                    <a:pt x="0" y="26"/>
                    <a:pt x="0" y="27"/>
                  </a:cubicBezTo>
                  <a:cubicBezTo>
                    <a:pt x="0" y="29"/>
                    <a:pt x="6" y="27"/>
                    <a:pt x="9" y="28"/>
                  </a:cubicBezTo>
                  <a:cubicBezTo>
                    <a:pt x="11" y="30"/>
                    <a:pt x="13" y="27"/>
                    <a:pt x="14" y="28"/>
                  </a:cubicBezTo>
                  <a:cubicBezTo>
                    <a:pt x="16" y="30"/>
                    <a:pt x="18" y="29"/>
                    <a:pt x="19" y="29"/>
                  </a:cubicBezTo>
                  <a:cubicBezTo>
                    <a:pt x="21" y="30"/>
                    <a:pt x="28" y="29"/>
                    <a:pt x="28" y="29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24"/>
                    <a:pt x="30" y="24"/>
                    <a:pt x="31" y="24"/>
                  </a:cubicBezTo>
                  <a:cubicBezTo>
                    <a:pt x="33" y="24"/>
                    <a:pt x="34" y="22"/>
                    <a:pt x="35" y="22"/>
                  </a:cubicBezTo>
                  <a:cubicBezTo>
                    <a:pt x="36" y="22"/>
                    <a:pt x="37" y="20"/>
                    <a:pt x="39" y="21"/>
                  </a:cubicBezTo>
                  <a:cubicBezTo>
                    <a:pt x="40" y="21"/>
                    <a:pt x="41" y="23"/>
                    <a:pt x="42" y="22"/>
                  </a:cubicBezTo>
                  <a:cubicBezTo>
                    <a:pt x="44" y="21"/>
                    <a:pt x="44" y="22"/>
                    <a:pt x="46" y="19"/>
                  </a:cubicBezTo>
                  <a:cubicBezTo>
                    <a:pt x="48" y="17"/>
                    <a:pt x="49" y="17"/>
                    <a:pt x="52" y="18"/>
                  </a:cubicBezTo>
                  <a:cubicBezTo>
                    <a:pt x="55" y="18"/>
                    <a:pt x="56" y="17"/>
                    <a:pt x="57" y="15"/>
                  </a:cubicBezTo>
                  <a:cubicBezTo>
                    <a:pt x="58" y="13"/>
                    <a:pt x="60" y="13"/>
                    <a:pt x="62" y="12"/>
                  </a:cubicBezTo>
                  <a:cubicBezTo>
                    <a:pt x="63" y="11"/>
                    <a:pt x="66" y="10"/>
                    <a:pt x="67" y="9"/>
                  </a:cubicBezTo>
                  <a:cubicBezTo>
                    <a:pt x="68" y="9"/>
                    <a:pt x="68" y="9"/>
                    <a:pt x="68" y="8"/>
                  </a:cubicBezTo>
                  <a:cubicBezTo>
                    <a:pt x="65" y="6"/>
                    <a:pt x="65" y="8"/>
                    <a:pt x="63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56"/>
            <p:cNvSpPr/>
            <p:nvPr/>
          </p:nvSpPr>
          <p:spPr bwMode="auto">
            <a:xfrm>
              <a:off x="3300675" y="2389822"/>
              <a:ext cx="83537" cy="41768"/>
            </a:xfrm>
            <a:custGeom>
              <a:avLst/>
              <a:gdLst>
                <a:gd name="T0" fmla="*/ 17 w 43"/>
                <a:gd name="T1" fmla="*/ 15 h 19"/>
                <a:gd name="T2" fmla="*/ 21 w 43"/>
                <a:gd name="T3" fmla="*/ 18 h 19"/>
                <a:gd name="T4" fmla="*/ 22 w 43"/>
                <a:gd name="T5" fmla="*/ 19 h 19"/>
                <a:gd name="T6" fmla="*/ 28 w 43"/>
                <a:gd name="T7" fmla="*/ 18 h 19"/>
                <a:gd name="T8" fmla="*/ 33 w 43"/>
                <a:gd name="T9" fmla="*/ 18 h 19"/>
                <a:gd name="T10" fmla="*/ 33 w 43"/>
                <a:gd name="T11" fmla="*/ 17 h 19"/>
                <a:gd name="T12" fmla="*/ 37 w 43"/>
                <a:gd name="T13" fmla="*/ 18 h 19"/>
                <a:gd name="T14" fmla="*/ 42 w 43"/>
                <a:gd name="T15" fmla="*/ 18 h 19"/>
                <a:gd name="T16" fmla="*/ 40 w 43"/>
                <a:gd name="T17" fmla="*/ 16 h 19"/>
                <a:gd name="T18" fmla="*/ 41 w 43"/>
                <a:gd name="T19" fmla="*/ 13 h 19"/>
                <a:gd name="T20" fmla="*/ 38 w 43"/>
                <a:gd name="T21" fmla="*/ 11 h 19"/>
                <a:gd name="T22" fmla="*/ 36 w 43"/>
                <a:gd name="T23" fmla="*/ 8 h 19"/>
                <a:gd name="T24" fmla="*/ 33 w 43"/>
                <a:gd name="T25" fmla="*/ 7 h 19"/>
                <a:gd name="T26" fmla="*/ 27 w 43"/>
                <a:gd name="T27" fmla="*/ 8 h 19"/>
                <a:gd name="T28" fmla="*/ 23 w 43"/>
                <a:gd name="T29" fmla="*/ 6 h 19"/>
                <a:gd name="T30" fmla="*/ 19 w 43"/>
                <a:gd name="T31" fmla="*/ 3 h 19"/>
                <a:gd name="T32" fmla="*/ 10 w 43"/>
                <a:gd name="T33" fmla="*/ 2 h 19"/>
                <a:gd name="T34" fmla="*/ 2 w 43"/>
                <a:gd name="T35" fmla="*/ 0 h 19"/>
                <a:gd name="T36" fmla="*/ 0 w 43"/>
                <a:gd name="T37" fmla="*/ 1 h 19"/>
                <a:gd name="T38" fmla="*/ 9 w 43"/>
                <a:gd name="T39" fmla="*/ 7 h 19"/>
                <a:gd name="T40" fmla="*/ 12 w 43"/>
                <a:gd name="T41" fmla="*/ 13 h 19"/>
                <a:gd name="T42" fmla="*/ 10 w 43"/>
                <a:gd name="T43" fmla="*/ 15 h 19"/>
                <a:gd name="T44" fmla="*/ 17 w 43"/>
                <a:gd name="T4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19">
                  <a:moveTo>
                    <a:pt x="17" y="15"/>
                  </a:moveTo>
                  <a:cubicBezTo>
                    <a:pt x="19" y="14"/>
                    <a:pt x="20" y="16"/>
                    <a:pt x="21" y="18"/>
                  </a:cubicBezTo>
                  <a:cubicBezTo>
                    <a:pt x="21" y="19"/>
                    <a:pt x="22" y="19"/>
                    <a:pt x="22" y="19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0" y="17"/>
                    <a:pt x="32" y="18"/>
                    <a:pt x="33" y="18"/>
                  </a:cubicBezTo>
                  <a:cubicBezTo>
                    <a:pt x="33" y="18"/>
                    <a:pt x="33" y="17"/>
                    <a:pt x="33" y="17"/>
                  </a:cubicBezTo>
                  <a:cubicBezTo>
                    <a:pt x="34" y="16"/>
                    <a:pt x="36" y="17"/>
                    <a:pt x="37" y="18"/>
                  </a:cubicBezTo>
                  <a:cubicBezTo>
                    <a:pt x="38" y="19"/>
                    <a:pt x="41" y="19"/>
                    <a:pt x="42" y="18"/>
                  </a:cubicBezTo>
                  <a:cubicBezTo>
                    <a:pt x="43" y="18"/>
                    <a:pt x="41" y="17"/>
                    <a:pt x="40" y="16"/>
                  </a:cubicBezTo>
                  <a:cubicBezTo>
                    <a:pt x="40" y="15"/>
                    <a:pt x="41" y="14"/>
                    <a:pt x="41" y="13"/>
                  </a:cubicBezTo>
                  <a:cubicBezTo>
                    <a:pt x="40" y="13"/>
                    <a:pt x="38" y="11"/>
                    <a:pt x="38" y="11"/>
                  </a:cubicBezTo>
                  <a:cubicBezTo>
                    <a:pt x="37" y="12"/>
                    <a:pt x="37" y="8"/>
                    <a:pt x="36" y="8"/>
                  </a:cubicBezTo>
                  <a:cubicBezTo>
                    <a:pt x="35" y="8"/>
                    <a:pt x="35" y="7"/>
                    <a:pt x="33" y="7"/>
                  </a:cubicBezTo>
                  <a:cubicBezTo>
                    <a:pt x="32" y="7"/>
                    <a:pt x="28" y="7"/>
                    <a:pt x="27" y="8"/>
                  </a:cubicBezTo>
                  <a:cubicBezTo>
                    <a:pt x="26" y="8"/>
                    <a:pt x="25" y="6"/>
                    <a:pt x="23" y="6"/>
                  </a:cubicBezTo>
                  <a:cubicBezTo>
                    <a:pt x="22" y="6"/>
                    <a:pt x="20" y="4"/>
                    <a:pt x="19" y="3"/>
                  </a:cubicBezTo>
                  <a:cubicBezTo>
                    <a:pt x="18" y="2"/>
                    <a:pt x="12" y="4"/>
                    <a:pt x="10" y="2"/>
                  </a:cubicBezTo>
                  <a:cubicBezTo>
                    <a:pt x="8" y="1"/>
                    <a:pt x="4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3" y="3"/>
                    <a:pt x="9" y="3"/>
                    <a:pt x="9" y="7"/>
                  </a:cubicBezTo>
                  <a:cubicBezTo>
                    <a:pt x="10" y="11"/>
                    <a:pt x="13" y="9"/>
                    <a:pt x="12" y="13"/>
                  </a:cubicBezTo>
                  <a:cubicBezTo>
                    <a:pt x="12" y="14"/>
                    <a:pt x="11" y="14"/>
                    <a:pt x="10" y="15"/>
                  </a:cubicBezTo>
                  <a:cubicBezTo>
                    <a:pt x="13" y="15"/>
                    <a:pt x="16" y="15"/>
                    <a:pt x="17" y="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57"/>
            <p:cNvSpPr>
              <a:spLocks noEditPoints="1"/>
            </p:cNvSpPr>
            <p:nvPr/>
          </p:nvSpPr>
          <p:spPr bwMode="auto">
            <a:xfrm>
              <a:off x="3133602" y="2413528"/>
              <a:ext cx="228033" cy="99341"/>
            </a:xfrm>
            <a:custGeom>
              <a:avLst/>
              <a:gdLst>
                <a:gd name="T0" fmla="*/ 114 w 117"/>
                <a:gd name="T1" fmla="*/ 32 h 46"/>
                <a:gd name="T2" fmla="*/ 114 w 117"/>
                <a:gd name="T3" fmla="*/ 25 h 46"/>
                <a:gd name="T4" fmla="*/ 113 w 117"/>
                <a:gd name="T5" fmla="*/ 20 h 46"/>
                <a:gd name="T6" fmla="*/ 115 w 117"/>
                <a:gd name="T7" fmla="*/ 17 h 46"/>
                <a:gd name="T8" fmla="*/ 114 w 117"/>
                <a:gd name="T9" fmla="*/ 15 h 46"/>
                <a:gd name="T10" fmla="*/ 109 w 117"/>
                <a:gd name="T11" fmla="*/ 13 h 46"/>
                <a:gd name="T12" fmla="*/ 107 w 117"/>
                <a:gd name="T13" fmla="*/ 7 h 46"/>
                <a:gd name="T14" fmla="*/ 103 w 117"/>
                <a:gd name="T15" fmla="*/ 4 h 46"/>
                <a:gd name="T16" fmla="*/ 96 w 117"/>
                <a:gd name="T17" fmla="*/ 4 h 46"/>
                <a:gd name="T18" fmla="*/ 85 w 117"/>
                <a:gd name="T19" fmla="*/ 8 h 46"/>
                <a:gd name="T20" fmla="*/ 74 w 117"/>
                <a:gd name="T21" fmla="*/ 8 h 46"/>
                <a:gd name="T22" fmla="*/ 67 w 117"/>
                <a:gd name="T23" fmla="*/ 6 h 46"/>
                <a:gd name="T24" fmla="*/ 61 w 117"/>
                <a:gd name="T25" fmla="*/ 3 h 46"/>
                <a:gd name="T26" fmla="*/ 52 w 117"/>
                <a:gd name="T27" fmla="*/ 1 h 46"/>
                <a:gd name="T28" fmla="*/ 33 w 117"/>
                <a:gd name="T29" fmla="*/ 7 h 46"/>
                <a:gd name="T30" fmla="*/ 19 w 117"/>
                <a:gd name="T31" fmla="*/ 7 h 46"/>
                <a:gd name="T32" fmla="*/ 16 w 117"/>
                <a:gd name="T33" fmla="*/ 12 h 46"/>
                <a:gd name="T34" fmla="*/ 3 w 117"/>
                <a:gd name="T35" fmla="*/ 13 h 46"/>
                <a:gd name="T36" fmla="*/ 2 w 117"/>
                <a:gd name="T37" fmla="*/ 18 h 46"/>
                <a:gd name="T38" fmla="*/ 4 w 117"/>
                <a:gd name="T39" fmla="*/ 20 h 46"/>
                <a:gd name="T40" fmla="*/ 5 w 117"/>
                <a:gd name="T41" fmla="*/ 24 h 46"/>
                <a:gd name="T42" fmla="*/ 5 w 117"/>
                <a:gd name="T43" fmla="*/ 29 h 46"/>
                <a:gd name="T44" fmla="*/ 5 w 117"/>
                <a:gd name="T45" fmla="*/ 32 h 46"/>
                <a:gd name="T46" fmla="*/ 8 w 117"/>
                <a:gd name="T47" fmla="*/ 35 h 46"/>
                <a:gd name="T48" fmla="*/ 12 w 117"/>
                <a:gd name="T49" fmla="*/ 38 h 46"/>
                <a:gd name="T50" fmla="*/ 15 w 117"/>
                <a:gd name="T51" fmla="*/ 39 h 46"/>
                <a:gd name="T52" fmla="*/ 19 w 117"/>
                <a:gd name="T53" fmla="*/ 43 h 46"/>
                <a:gd name="T54" fmla="*/ 27 w 117"/>
                <a:gd name="T55" fmla="*/ 41 h 46"/>
                <a:gd name="T56" fmla="*/ 32 w 117"/>
                <a:gd name="T57" fmla="*/ 39 h 46"/>
                <a:gd name="T58" fmla="*/ 41 w 117"/>
                <a:gd name="T59" fmla="*/ 44 h 46"/>
                <a:gd name="T60" fmla="*/ 47 w 117"/>
                <a:gd name="T61" fmla="*/ 43 h 46"/>
                <a:gd name="T62" fmla="*/ 53 w 117"/>
                <a:gd name="T63" fmla="*/ 39 h 46"/>
                <a:gd name="T64" fmla="*/ 58 w 117"/>
                <a:gd name="T65" fmla="*/ 40 h 46"/>
                <a:gd name="T66" fmla="*/ 63 w 117"/>
                <a:gd name="T67" fmla="*/ 39 h 46"/>
                <a:gd name="T68" fmla="*/ 61 w 117"/>
                <a:gd name="T69" fmla="*/ 44 h 46"/>
                <a:gd name="T70" fmla="*/ 61 w 117"/>
                <a:gd name="T71" fmla="*/ 46 h 46"/>
                <a:gd name="T72" fmla="*/ 65 w 117"/>
                <a:gd name="T73" fmla="*/ 42 h 46"/>
                <a:gd name="T74" fmla="*/ 67 w 117"/>
                <a:gd name="T75" fmla="*/ 40 h 46"/>
                <a:gd name="T76" fmla="*/ 73 w 117"/>
                <a:gd name="T77" fmla="*/ 40 h 46"/>
                <a:gd name="T78" fmla="*/ 77 w 117"/>
                <a:gd name="T79" fmla="*/ 40 h 46"/>
                <a:gd name="T80" fmla="*/ 84 w 117"/>
                <a:gd name="T81" fmla="*/ 40 h 46"/>
                <a:gd name="T82" fmla="*/ 92 w 117"/>
                <a:gd name="T83" fmla="*/ 37 h 46"/>
                <a:gd name="T84" fmla="*/ 99 w 117"/>
                <a:gd name="T85" fmla="*/ 36 h 46"/>
                <a:gd name="T86" fmla="*/ 102 w 117"/>
                <a:gd name="T87" fmla="*/ 37 h 46"/>
                <a:gd name="T88" fmla="*/ 104 w 117"/>
                <a:gd name="T89" fmla="*/ 35 h 46"/>
                <a:gd name="T90" fmla="*/ 110 w 117"/>
                <a:gd name="T91" fmla="*/ 36 h 46"/>
                <a:gd name="T92" fmla="*/ 117 w 117"/>
                <a:gd name="T93" fmla="*/ 37 h 46"/>
                <a:gd name="T94" fmla="*/ 114 w 117"/>
                <a:gd name="T95" fmla="*/ 32 h 46"/>
                <a:gd name="T96" fmla="*/ 10 w 117"/>
                <a:gd name="T97" fmla="*/ 8 h 46"/>
                <a:gd name="T98" fmla="*/ 18 w 117"/>
                <a:gd name="T99" fmla="*/ 8 h 46"/>
                <a:gd name="T100" fmla="*/ 13 w 117"/>
                <a:gd name="T101" fmla="*/ 4 h 46"/>
                <a:gd name="T102" fmla="*/ 12 w 117"/>
                <a:gd name="T103" fmla="*/ 1 h 46"/>
                <a:gd name="T104" fmla="*/ 9 w 117"/>
                <a:gd name="T105" fmla="*/ 1 h 46"/>
                <a:gd name="T106" fmla="*/ 3 w 117"/>
                <a:gd name="T107" fmla="*/ 1 h 46"/>
                <a:gd name="T108" fmla="*/ 4 w 117"/>
                <a:gd name="T109" fmla="*/ 5 h 46"/>
                <a:gd name="T110" fmla="*/ 2 w 117"/>
                <a:gd name="T111" fmla="*/ 8 h 46"/>
                <a:gd name="T112" fmla="*/ 0 w 117"/>
                <a:gd name="T113" fmla="*/ 10 h 46"/>
                <a:gd name="T114" fmla="*/ 4 w 117"/>
                <a:gd name="T115" fmla="*/ 12 h 46"/>
                <a:gd name="T116" fmla="*/ 10 w 117"/>
                <a:gd name="T11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7" h="46">
                  <a:moveTo>
                    <a:pt x="114" y="32"/>
                  </a:moveTo>
                  <a:cubicBezTo>
                    <a:pt x="113" y="32"/>
                    <a:pt x="114" y="26"/>
                    <a:pt x="114" y="25"/>
                  </a:cubicBezTo>
                  <a:cubicBezTo>
                    <a:pt x="113" y="25"/>
                    <a:pt x="112" y="20"/>
                    <a:pt x="113" y="20"/>
                  </a:cubicBezTo>
                  <a:cubicBezTo>
                    <a:pt x="115" y="20"/>
                    <a:pt x="113" y="17"/>
                    <a:pt x="115" y="17"/>
                  </a:cubicBezTo>
                  <a:cubicBezTo>
                    <a:pt x="115" y="16"/>
                    <a:pt x="114" y="15"/>
                    <a:pt x="114" y="15"/>
                  </a:cubicBezTo>
                  <a:cubicBezTo>
                    <a:pt x="113" y="14"/>
                    <a:pt x="110" y="16"/>
                    <a:pt x="109" y="13"/>
                  </a:cubicBezTo>
                  <a:cubicBezTo>
                    <a:pt x="108" y="10"/>
                    <a:pt x="109" y="10"/>
                    <a:pt x="107" y="7"/>
                  </a:cubicBezTo>
                  <a:cubicBezTo>
                    <a:pt x="106" y="5"/>
                    <a:pt x="105" y="3"/>
                    <a:pt x="103" y="4"/>
                  </a:cubicBezTo>
                  <a:cubicBezTo>
                    <a:pt x="102" y="4"/>
                    <a:pt x="99" y="4"/>
                    <a:pt x="96" y="4"/>
                  </a:cubicBezTo>
                  <a:cubicBezTo>
                    <a:pt x="93" y="7"/>
                    <a:pt x="87" y="9"/>
                    <a:pt x="85" y="8"/>
                  </a:cubicBezTo>
                  <a:cubicBezTo>
                    <a:pt x="82" y="7"/>
                    <a:pt x="78" y="8"/>
                    <a:pt x="74" y="8"/>
                  </a:cubicBezTo>
                  <a:cubicBezTo>
                    <a:pt x="70" y="8"/>
                    <a:pt x="69" y="6"/>
                    <a:pt x="67" y="6"/>
                  </a:cubicBezTo>
                  <a:cubicBezTo>
                    <a:pt x="64" y="6"/>
                    <a:pt x="64" y="3"/>
                    <a:pt x="61" y="3"/>
                  </a:cubicBezTo>
                  <a:cubicBezTo>
                    <a:pt x="58" y="3"/>
                    <a:pt x="60" y="2"/>
                    <a:pt x="52" y="1"/>
                  </a:cubicBezTo>
                  <a:cubicBezTo>
                    <a:pt x="43" y="0"/>
                    <a:pt x="36" y="4"/>
                    <a:pt x="33" y="7"/>
                  </a:cubicBezTo>
                  <a:cubicBezTo>
                    <a:pt x="30" y="9"/>
                    <a:pt x="20" y="7"/>
                    <a:pt x="19" y="7"/>
                  </a:cubicBezTo>
                  <a:cubicBezTo>
                    <a:pt x="18" y="8"/>
                    <a:pt x="19" y="11"/>
                    <a:pt x="16" y="12"/>
                  </a:cubicBezTo>
                  <a:cubicBezTo>
                    <a:pt x="13" y="14"/>
                    <a:pt x="6" y="12"/>
                    <a:pt x="3" y="13"/>
                  </a:cubicBezTo>
                  <a:cubicBezTo>
                    <a:pt x="1" y="14"/>
                    <a:pt x="0" y="18"/>
                    <a:pt x="2" y="18"/>
                  </a:cubicBezTo>
                  <a:cubicBezTo>
                    <a:pt x="4" y="18"/>
                    <a:pt x="5" y="19"/>
                    <a:pt x="4" y="20"/>
                  </a:cubicBezTo>
                  <a:cubicBezTo>
                    <a:pt x="4" y="21"/>
                    <a:pt x="6" y="23"/>
                    <a:pt x="5" y="24"/>
                  </a:cubicBezTo>
                  <a:cubicBezTo>
                    <a:pt x="4" y="25"/>
                    <a:pt x="4" y="28"/>
                    <a:pt x="5" y="29"/>
                  </a:cubicBezTo>
                  <a:cubicBezTo>
                    <a:pt x="7" y="30"/>
                    <a:pt x="7" y="32"/>
                    <a:pt x="5" y="32"/>
                  </a:cubicBezTo>
                  <a:cubicBezTo>
                    <a:pt x="3" y="32"/>
                    <a:pt x="8" y="34"/>
                    <a:pt x="8" y="35"/>
                  </a:cubicBezTo>
                  <a:cubicBezTo>
                    <a:pt x="8" y="36"/>
                    <a:pt x="12" y="37"/>
                    <a:pt x="12" y="38"/>
                  </a:cubicBezTo>
                  <a:cubicBezTo>
                    <a:pt x="12" y="39"/>
                    <a:pt x="13" y="39"/>
                    <a:pt x="15" y="39"/>
                  </a:cubicBezTo>
                  <a:cubicBezTo>
                    <a:pt x="17" y="38"/>
                    <a:pt x="18" y="41"/>
                    <a:pt x="19" y="43"/>
                  </a:cubicBezTo>
                  <a:cubicBezTo>
                    <a:pt x="20" y="44"/>
                    <a:pt x="27" y="43"/>
                    <a:pt x="27" y="41"/>
                  </a:cubicBezTo>
                  <a:cubicBezTo>
                    <a:pt x="27" y="39"/>
                    <a:pt x="29" y="39"/>
                    <a:pt x="32" y="39"/>
                  </a:cubicBezTo>
                  <a:cubicBezTo>
                    <a:pt x="35" y="39"/>
                    <a:pt x="39" y="43"/>
                    <a:pt x="41" y="44"/>
                  </a:cubicBezTo>
                  <a:cubicBezTo>
                    <a:pt x="42" y="44"/>
                    <a:pt x="45" y="43"/>
                    <a:pt x="47" y="43"/>
                  </a:cubicBezTo>
                  <a:cubicBezTo>
                    <a:pt x="49" y="43"/>
                    <a:pt x="52" y="40"/>
                    <a:pt x="53" y="39"/>
                  </a:cubicBezTo>
                  <a:cubicBezTo>
                    <a:pt x="54" y="38"/>
                    <a:pt x="56" y="41"/>
                    <a:pt x="58" y="40"/>
                  </a:cubicBezTo>
                  <a:cubicBezTo>
                    <a:pt x="60" y="39"/>
                    <a:pt x="62" y="38"/>
                    <a:pt x="63" y="39"/>
                  </a:cubicBezTo>
                  <a:cubicBezTo>
                    <a:pt x="64" y="40"/>
                    <a:pt x="60" y="42"/>
                    <a:pt x="61" y="44"/>
                  </a:cubicBezTo>
                  <a:cubicBezTo>
                    <a:pt x="61" y="45"/>
                    <a:pt x="61" y="45"/>
                    <a:pt x="61" y="46"/>
                  </a:cubicBezTo>
                  <a:cubicBezTo>
                    <a:pt x="65" y="46"/>
                    <a:pt x="65" y="43"/>
                    <a:pt x="65" y="42"/>
                  </a:cubicBezTo>
                  <a:cubicBezTo>
                    <a:pt x="65" y="41"/>
                    <a:pt x="66" y="39"/>
                    <a:pt x="67" y="40"/>
                  </a:cubicBezTo>
                  <a:cubicBezTo>
                    <a:pt x="69" y="41"/>
                    <a:pt x="70" y="41"/>
                    <a:pt x="73" y="40"/>
                  </a:cubicBezTo>
                  <a:cubicBezTo>
                    <a:pt x="76" y="39"/>
                    <a:pt x="76" y="38"/>
                    <a:pt x="77" y="40"/>
                  </a:cubicBezTo>
                  <a:cubicBezTo>
                    <a:pt x="78" y="41"/>
                    <a:pt x="80" y="40"/>
                    <a:pt x="84" y="40"/>
                  </a:cubicBezTo>
                  <a:cubicBezTo>
                    <a:pt x="88" y="40"/>
                    <a:pt x="89" y="37"/>
                    <a:pt x="92" y="37"/>
                  </a:cubicBezTo>
                  <a:cubicBezTo>
                    <a:pt x="96" y="38"/>
                    <a:pt x="99" y="36"/>
                    <a:pt x="99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3" y="36"/>
                    <a:pt x="103" y="35"/>
                    <a:pt x="104" y="35"/>
                  </a:cubicBezTo>
                  <a:cubicBezTo>
                    <a:pt x="107" y="35"/>
                    <a:pt x="108" y="37"/>
                    <a:pt x="110" y="36"/>
                  </a:cubicBezTo>
                  <a:cubicBezTo>
                    <a:pt x="111" y="35"/>
                    <a:pt x="116" y="40"/>
                    <a:pt x="117" y="37"/>
                  </a:cubicBezTo>
                  <a:cubicBezTo>
                    <a:pt x="117" y="36"/>
                    <a:pt x="115" y="32"/>
                    <a:pt x="114" y="32"/>
                  </a:cubicBezTo>
                  <a:close/>
                  <a:moveTo>
                    <a:pt x="10" y="8"/>
                  </a:moveTo>
                  <a:cubicBezTo>
                    <a:pt x="12" y="8"/>
                    <a:pt x="17" y="9"/>
                    <a:pt x="18" y="8"/>
                  </a:cubicBezTo>
                  <a:cubicBezTo>
                    <a:pt x="19" y="6"/>
                    <a:pt x="15" y="5"/>
                    <a:pt x="13" y="4"/>
                  </a:cubicBezTo>
                  <a:cubicBezTo>
                    <a:pt x="13" y="3"/>
                    <a:pt x="12" y="2"/>
                    <a:pt x="12" y="1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0"/>
                    <a:pt x="4" y="1"/>
                    <a:pt x="3" y="1"/>
                  </a:cubicBezTo>
                  <a:cubicBezTo>
                    <a:pt x="2" y="1"/>
                    <a:pt x="4" y="4"/>
                    <a:pt x="4" y="5"/>
                  </a:cubicBezTo>
                  <a:cubicBezTo>
                    <a:pt x="4" y="7"/>
                    <a:pt x="2" y="7"/>
                    <a:pt x="2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2" y="11"/>
                    <a:pt x="3" y="12"/>
                    <a:pt x="4" y="12"/>
                  </a:cubicBezTo>
                  <a:cubicBezTo>
                    <a:pt x="7" y="12"/>
                    <a:pt x="8" y="9"/>
                    <a:pt x="10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58"/>
            <p:cNvSpPr/>
            <p:nvPr/>
          </p:nvSpPr>
          <p:spPr bwMode="auto">
            <a:xfrm>
              <a:off x="3769159" y="2515126"/>
              <a:ext cx="27093" cy="28222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4 h 13"/>
                <a:gd name="T4" fmla="*/ 1 w 14"/>
                <a:gd name="T5" fmla="*/ 6 h 13"/>
                <a:gd name="T6" fmla="*/ 4 w 14"/>
                <a:gd name="T7" fmla="*/ 10 h 13"/>
                <a:gd name="T8" fmla="*/ 5 w 14"/>
                <a:gd name="T9" fmla="*/ 13 h 13"/>
                <a:gd name="T10" fmla="*/ 8 w 14"/>
                <a:gd name="T11" fmla="*/ 13 h 13"/>
                <a:gd name="T12" fmla="*/ 14 w 14"/>
                <a:gd name="T13" fmla="*/ 6 h 13"/>
                <a:gd name="T14" fmla="*/ 7 w 1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4" y="0"/>
                    <a:pt x="0" y="2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7"/>
                    <a:pt x="3" y="9"/>
                    <a:pt x="4" y="10"/>
                  </a:cubicBezTo>
                  <a:cubicBezTo>
                    <a:pt x="5" y="10"/>
                    <a:pt x="5" y="12"/>
                    <a:pt x="5" y="13"/>
                  </a:cubicBezTo>
                  <a:cubicBezTo>
                    <a:pt x="6" y="13"/>
                    <a:pt x="7" y="13"/>
                    <a:pt x="8" y="13"/>
                  </a:cubicBezTo>
                  <a:cubicBezTo>
                    <a:pt x="9" y="13"/>
                    <a:pt x="13" y="7"/>
                    <a:pt x="14" y="6"/>
                  </a:cubicBezTo>
                  <a:cubicBezTo>
                    <a:pt x="14" y="4"/>
                    <a:pt x="9" y="0"/>
                    <a:pt x="7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59"/>
            <p:cNvSpPr/>
            <p:nvPr/>
          </p:nvSpPr>
          <p:spPr bwMode="auto">
            <a:xfrm>
              <a:off x="4315535" y="2403368"/>
              <a:ext cx="84666" cy="85795"/>
            </a:xfrm>
            <a:custGeom>
              <a:avLst/>
              <a:gdLst>
                <a:gd name="T0" fmla="*/ 41 w 43"/>
                <a:gd name="T1" fmla="*/ 2 h 40"/>
                <a:gd name="T2" fmla="*/ 36 w 43"/>
                <a:gd name="T3" fmla="*/ 0 h 40"/>
                <a:gd name="T4" fmla="*/ 32 w 43"/>
                <a:gd name="T5" fmla="*/ 5 h 40"/>
                <a:gd name="T6" fmla="*/ 28 w 43"/>
                <a:gd name="T7" fmla="*/ 8 h 40"/>
                <a:gd name="T8" fmla="*/ 25 w 43"/>
                <a:gd name="T9" fmla="*/ 10 h 40"/>
                <a:gd name="T10" fmla="*/ 21 w 43"/>
                <a:gd name="T11" fmla="*/ 11 h 40"/>
                <a:gd name="T12" fmla="*/ 17 w 43"/>
                <a:gd name="T13" fmla="*/ 10 h 40"/>
                <a:gd name="T14" fmla="*/ 13 w 43"/>
                <a:gd name="T15" fmla="*/ 14 h 40"/>
                <a:gd name="T16" fmla="*/ 2 w 43"/>
                <a:gd name="T17" fmla="*/ 21 h 40"/>
                <a:gd name="T18" fmla="*/ 0 w 43"/>
                <a:gd name="T19" fmla="*/ 23 h 40"/>
                <a:gd name="T20" fmla="*/ 7 w 43"/>
                <a:gd name="T21" fmla="*/ 27 h 40"/>
                <a:gd name="T22" fmla="*/ 3 w 43"/>
                <a:gd name="T23" fmla="*/ 34 h 40"/>
                <a:gd name="T24" fmla="*/ 5 w 43"/>
                <a:gd name="T25" fmla="*/ 37 h 40"/>
                <a:gd name="T26" fmla="*/ 8 w 43"/>
                <a:gd name="T27" fmla="*/ 39 h 40"/>
                <a:gd name="T28" fmla="*/ 13 w 43"/>
                <a:gd name="T29" fmla="*/ 38 h 40"/>
                <a:gd name="T30" fmla="*/ 14 w 43"/>
                <a:gd name="T31" fmla="*/ 39 h 40"/>
                <a:gd name="T32" fmla="*/ 18 w 43"/>
                <a:gd name="T33" fmla="*/ 36 h 40"/>
                <a:gd name="T34" fmla="*/ 23 w 43"/>
                <a:gd name="T35" fmla="*/ 35 h 40"/>
                <a:gd name="T36" fmla="*/ 27 w 43"/>
                <a:gd name="T37" fmla="*/ 34 h 40"/>
                <a:gd name="T38" fmla="*/ 21 w 43"/>
                <a:gd name="T39" fmla="*/ 28 h 40"/>
                <a:gd name="T40" fmla="*/ 23 w 43"/>
                <a:gd name="T41" fmla="*/ 23 h 40"/>
                <a:gd name="T42" fmla="*/ 34 w 43"/>
                <a:gd name="T43" fmla="*/ 16 h 40"/>
                <a:gd name="T44" fmla="*/ 36 w 43"/>
                <a:gd name="T45" fmla="*/ 9 h 40"/>
                <a:gd name="T46" fmla="*/ 43 w 43"/>
                <a:gd name="T47" fmla="*/ 2 h 40"/>
                <a:gd name="T48" fmla="*/ 41 w 43"/>
                <a:gd name="T4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40">
                  <a:moveTo>
                    <a:pt x="41" y="2"/>
                  </a:moveTo>
                  <a:cubicBezTo>
                    <a:pt x="39" y="3"/>
                    <a:pt x="38" y="0"/>
                    <a:pt x="36" y="0"/>
                  </a:cubicBezTo>
                  <a:cubicBezTo>
                    <a:pt x="34" y="0"/>
                    <a:pt x="34" y="5"/>
                    <a:pt x="32" y="5"/>
                  </a:cubicBezTo>
                  <a:cubicBezTo>
                    <a:pt x="30" y="5"/>
                    <a:pt x="31" y="7"/>
                    <a:pt x="28" y="8"/>
                  </a:cubicBezTo>
                  <a:cubicBezTo>
                    <a:pt x="25" y="8"/>
                    <a:pt x="24" y="8"/>
                    <a:pt x="25" y="10"/>
                  </a:cubicBezTo>
                  <a:cubicBezTo>
                    <a:pt x="27" y="12"/>
                    <a:pt x="24" y="11"/>
                    <a:pt x="21" y="11"/>
                  </a:cubicBezTo>
                  <a:cubicBezTo>
                    <a:pt x="19" y="11"/>
                    <a:pt x="19" y="10"/>
                    <a:pt x="17" y="10"/>
                  </a:cubicBezTo>
                  <a:cubicBezTo>
                    <a:pt x="16" y="10"/>
                    <a:pt x="15" y="13"/>
                    <a:pt x="13" y="14"/>
                  </a:cubicBezTo>
                  <a:cubicBezTo>
                    <a:pt x="12" y="16"/>
                    <a:pt x="4" y="19"/>
                    <a:pt x="2" y="21"/>
                  </a:cubicBezTo>
                  <a:cubicBezTo>
                    <a:pt x="1" y="21"/>
                    <a:pt x="1" y="22"/>
                    <a:pt x="0" y="23"/>
                  </a:cubicBezTo>
                  <a:cubicBezTo>
                    <a:pt x="3" y="24"/>
                    <a:pt x="6" y="25"/>
                    <a:pt x="7" y="27"/>
                  </a:cubicBezTo>
                  <a:cubicBezTo>
                    <a:pt x="9" y="29"/>
                    <a:pt x="5" y="32"/>
                    <a:pt x="3" y="34"/>
                  </a:cubicBezTo>
                  <a:cubicBezTo>
                    <a:pt x="2" y="36"/>
                    <a:pt x="4" y="36"/>
                    <a:pt x="5" y="37"/>
                  </a:cubicBezTo>
                  <a:cubicBezTo>
                    <a:pt x="5" y="39"/>
                    <a:pt x="7" y="40"/>
                    <a:pt x="8" y="39"/>
                  </a:cubicBezTo>
                  <a:cubicBezTo>
                    <a:pt x="9" y="38"/>
                    <a:pt x="10" y="38"/>
                    <a:pt x="13" y="38"/>
                  </a:cubicBezTo>
                  <a:cubicBezTo>
                    <a:pt x="13" y="38"/>
                    <a:pt x="14" y="38"/>
                    <a:pt x="14" y="39"/>
                  </a:cubicBezTo>
                  <a:cubicBezTo>
                    <a:pt x="15" y="38"/>
                    <a:pt x="17" y="37"/>
                    <a:pt x="18" y="36"/>
                  </a:cubicBezTo>
                  <a:cubicBezTo>
                    <a:pt x="19" y="35"/>
                    <a:pt x="21" y="35"/>
                    <a:pt x="23" y="35"/>
                  </a:cubicBezTo>
                  <a:cubicBezTo>
                    <a:pt x="25" y="35"/>
                    <a:pt x="26" y="34"/>
                    <a:pt x="27" y="34"/>
                  </a:cubicBezTo>
                  <a:cubicBezTo>
                    <a:pt x="24" y="31"/>
                    <a:pt x="22" y="29"/>
                    <a:pt x="21" y="28"/>
                  </a:cubicBezTo>
                  <a:cubicBezTo>
                    <a:pt x="19" y="27"/>
                    <a:pt x="20" y="24"/>
                    <a:pt x="23" y="23"/>
                  </a:cubicBezTo>
                  <a:cubicBezTo>
                    <a:pt x="25" y="22"/>
                    <a:pt x="32" y="17"/>
                    <a:pt x="34" y="16"/>
                  </a:cubicBezTo>
                  <a:cubicBezTo>
                    <a:pt x="36" y="15"/>
                    <a:pt x="34" y="12"/>
                    <a:pt x="36" y="9"/>
                  </a:cubicBezTo>
                  <a:cubicBezTo>
                    <a:pt x="37" y="7"/>
                    <a:pt x="40" y="4"/>
                    <a:pt x="43" y="2"/>
                  </a:cubicBezTo>
                  <a:cubicBezTo>
                    <a:pt x="42" y="2"/>
                    <a:pt x="42" y="2"/>
                    <a:pt x="41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60"/>
            <p:cNvSpPr/>
            <p:nvPr/>
          </p:nvSpPr>
          <p:spPr bwMode="auto">
            <a:xfrm>
              <a:off x="3795123" y="2598664"/>
              <a:ext cx="91438" cy="57573"/>
            </a:xfrm>
            <a:custGeom>
              <a:avLst/>
              <a:gdLst>
                <a:gd name="T0" fmla="*/ 47 w 47"/>
                <a:gd name="T1" fmla="*/ 17 h 27"/>
                <a:gd name="T2" fmla="*/ 45 w 47"/>
                <a:gd name="T3" fmla="*/ 17 h 27"/>
                <a:gd name="T4" fmla="*/ 37 w 47"/>
                <a:gd name="T5" fmla="*/ 16 h 27"/>
                <a:gd name="T6" fmla="*/ 25 w 47"/>
                <a:gd name="T7" fmla="*/ 11 h 27"/>
                <a:gd name="T8" fmla="*/ 12 w 47"/>
                <a:gd name="T9" fmla="*/ 2 h 27"/>
                <a:gd name="T10" fmla="*/ 7 w 47"/>
                <a:gd name="T11" fmla="*/ 1 h 27"/>
                <a:gd name="T12" fmla="*/ 4 w 47"/>
                <a:gd name="T13" fmla="*/ 2 h 27"/>
                <a:gd name="T14" fmla="*/ 1 w 47"/>
                <a:gd name="T15" fmla="*/ 5 h 27"/>
                <a:gd name="T16" fmla="*/ 0 w 47"/>
                <a:gd name="T17" fmla="*/ 10 h 27"/>
                <a:gd name="T18" fmla="*/ 3 w 47"/>
                <a:gd name="T19" fmla="*/ 13 h 27"/>
                <a:gd name="T20" fmla="*/ 8 w 47"/>
                <a:gd name="T21" fmla="*/ 15 h 27"/>
                <a:gd name="T22" fmla="*/ 13 w 47"/>
                <a:gd name="T23" fmla="*/ 17 h 27"/>
                <a:gd name="T24" fmla="*/ 18 w 47"/>
                <a:gd name="T25" fmla="*/ 20 h 27"/>
                <a:gd name="T26" fmla="*/ 24 w 47"/>
                <a:gd name="T27" fmla="*/ 19 h 27"/>
                <a:gd name="T28" fmla="*/ 27 w 47"/>
                <a:gd name="T29" fmla="*/ 23 h 27"/>
                <a:gd name="T30" fmla="*/ 35 w 47"/>
                <a:gd name="T31" fmla="*/ 26 h 27"/>
                <a:gd name="T32" fmla="*/ 46 w 47"/>
                <a:gd name="T33" fmla="*/ 25 h 27"/>
                <a:gd name="T34" fmla="*/ 46 w 47"/>
                <a:gd name="T35" fmla="*/ 19 h 27"/>
                <a:gd name="T36" fmla="*/ 47 w 47"/>
                <a:gd name="T3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27">
                  <a:moveTo>
                    <a:pt x="47" y="17"/>
                  </a:moveTo>
                  <a:cubicBezTo>
                    <a:pt x="46" y="17"/>
                    <a:pt x="46" y="17"/>
                    <a:pt x="45" y="17"/>
                  </a:cubicBezTo>
                  <a:cubicBezTo>
                    <a:pt x="42" y="17"/>
                    <a:pt x="39" y="16"/>
                    <a:pt x="37" y="16"/>
                  </a:cubicBezTo>
                  <a:cubicBezTo>
                    <a:pt x="35" y="16"/>
                    <a:pt x="28" y="13"/>
                    <a:pt x="25" y="11"/>
                  </a:cubicBezTo>
                  <a:cubicBezTo>
                    <a:pt x="22" y="9"/>
                    <a:pt x="14" y="4"/>
                    <a:pt x="12" y="2"/>
                  </a:cubicBezTo>
                  <a:cubicBezTo>
                    <a:pt x="10" y="0"/>
                    <a:pt x="8" y="0"/>
                    <a:pt x="7" y="1"/>
                  </a:cubicBezTo>
                  <a:cubicBezTo>
                    <a:pt x="7" y="2"/>
                    <a:pt x="6" y="2"/>
                    <a:pt x="4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7"/>
                    <a:pt x="0" y="9"/>
                    <a:pt x="0" y="10"/>
                  </a:cubicBezTo>
                  <a:cubicBezTo>
                    <a:pt x="0" y="11"/>
                    <a:pt x="2" y="12"/>
                    <a:pt x="3" y="13"/>
                  </a:cubicBezTo>
                  <a:cubicBezTo>
                    <a:pt x="4" y="14"/>
                    <a:pt x="8" y="14"/>
                    <a:pt x="8" y="15"/>
                  </a:cubicBezTo>
                  <a:cubicBezTo>
                    <a:pt x="8" y="16"/>
                    <a:pt x="11" y="17"/>
                    <a:pt x="13" y="17"/>
                  </a:cubicBezTo>
                  <a:cubicBezTo>
                    <a:pt x="14" y="18"/>
                    <a:pt x="17" y="20"/>
                    <a:pt x="18" y="20"/>
                  </a:cubicBezTo>
                  <a:cubicBezTo>
                    <a:pt x="19" y="21"/>
                    <a:pt x="22" y="19"/>
                    <a:pt x="24" y="19"/>
                  </a:cubicBezTo>
                  <a:cubicBezTo>
                    <a:pt x="25" y="19"/>
                    <a:pt x="27" y="22"/>
                    <a:pt x="27" y="23"/>
                  </a:cubicBezTo>
                  <a:cubicBezTo>
                    <a:pt x="27" y="24"/>
                    <a:pt x="34" y="25"/>
                    <a:pt x="35" y="26"/>
                  </a:cubicBezTo>
                  <a:cubicBezTo>
                    <a:pt x="37" y="27"/>
                    <a:pt x="44" y="27"/>
                    <a:pt x="46" y="25"/>
                  </a:cubicBezTo>
                  <a:cubicBezTo>
                    <a:pt x="47" y="24"/>
                    <a:pt x="46" y="21"/>
                    <a:pt x="46" y="19"/>
                  </a:cubicBezTo>
                  <a:cubicBezTo>
                    <a:pt x="46" y="18"/>
                    <a:pt x="46" y="18"/>
                    <a:pt x="47" y="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61"/>
            <p:cNvSpPr/>
            <p:nvPr/>
          </p:nvSpPr>
          <p:spPr bwMode="auto">
            <a:xfrm>
              <a:off x="3928331" y="2624628"/>
              <a:ext cx="103856" cy="252868"/>
            </a:xfrm>
            <a:custGeom>
              <a:avLst/>
              <a:gdLst>
                <a:gd name="T0" fmla="*/ 43 w 53"/>
                <a:gd name="T1" fmla="*/ 107 h 118"/>
                <a:gd name="T2" fmla="*/ 41 w 53"/>
                <a:gd name="T3" fmla="*/ 103 h 118"/>
                <a:gd name="T4" fmla="*/ 39 w 53"/>
                <a:gd name="T5" fmla="*/ 95 h 118"/>
                <a:gd name="T6" fmla="*/ 37 w 53"/>
                <a:gd name="T7" fmla="*/ 88 h 118"/>
                <a:gd name="T8" fmla="*/ 38 w 53"/>
                <a:gd name="T9" fmla="*/ 84 h 118"/>
                <a:gd name="T10" fmla="*/ 38 w 53"/>
                <a:gd name="T11" fmla="*/ 81 h 118"/>
                <a:gd name="T12" fmla="*/ 37 w 53"/>
                <a:gd name="T13" fmla="*/ 77 h 118"/>
                <a:gd name="T14" fmla="*/ 32 w 53"/>
                <a:gd name="T15" fmla="*/ 71 h 118"/>
                <a:gd name="T16" fmla="*/ 33 w 53"/>
                <a:gd name="T17" fmla="*/ 61 h 118"/>
                <a:gd name="T18" fmla="*/ 37 w 53"/>
                <a:gd name="T19" fmla="*/ 59 h 118"/>
                <a:gd name="T20" fmla="*/ 41 w 53"/>
                <a:gd name="T21" fmla="*/ 58 h 118"/>
                <a:gd name="T22" fmla="*/ 47 w 53"/>
                <a:gd name="T23" fmla="*/ 55 h 118"/>
                <a:gd name="T24" fmla="*/ 50 w 53"/>
                <a:gd name="T25" fmla="*/ 52 h 118"/>
                <a:gd name="T26" fmla="*/ 53 w 53"/>
                <a:gd name="T27" fmla="*/ 47 h 118"/>
                <a:gd name="T28" fmla="*/ 53 w 53"/>
                <a:gd name="T29" fmla="*/ 47 h 118"/>
                <a:gd name="T30" fmla="*/ 51 w 53"/>
                <a:gd name="T31" fmla="*/ 47 h 118"/>
                <a:gd name="T32" fmla="*/ 47 w 53"/>
                <a:gd name="T33" fmla="*/ 45 h 118"/>
                <a:gd name="T34" fmla="*/ 43 w 53"/>
                <a:gd name="T35" fmla="*/ 44 h 118"/>
                <a:gd name="T36" fmla="*/ 43 w 53"/>
                <a:gd name="T37" fmla="*/ 40 h 118"/>
                <a:gd name="T38" fmla="*/ 41 w 53"/>
                <a:gd name="T39" fmla="*/ 37 h 118"/>
                <a:gd name="T40" fmla="*/ 39 w 53"/>
                <a:gd name="T41" fmla="*/ 32 h 118"/>
                <a:gd name="T42" fmla="*/ 33 w 53"/>
                <a:gd name="T43" fmla="*/ 31 h 118"/>
                <a:gd name="T44" fmla="*/ 32 w 53"/>
                <a:gd name="T45" fmla="*/ 28 h 118"/>
                <a:gd name="T46" fmla="*/ 37 w 53"/>
                <a:gd name="T47" fmla="*/ 19 h 118"/>
                <a:gd name="T48" fmla="*/ 39 w 53"/>
                <a:gd name="T49" fmla="*/ 10 h 118"/>
                <a:gd name="T50" fmla="*/ 36 w 53"/>
                <a:gd name="T51" fmla="*/ 7 h 118"/>
                <a:gd name="T52" fmla="*/ 35 w 53"/>
                <a:gd name="T53" fmla="*/ 3 h 118"/>
                <a:gd name="T54" fmla="*/ 31 w 53"/>
                <a:gd name="T55" fmla="*/ 1 h 118"/>
                <a:gd name="T56" fmla="*/ 30 w 53"/>
                <a:gd name="T57" fmla="*/ 2 h 118"/>
                <a:gd name="T58" fmla="*/ 30 w 53"/>
                <a:gd name="T59" fmla="*/ 2 h 118"/>
                <a:gd name="T60" fmla="*/ 28 w 53"/>
                <a:gd name="T61" fmla="*/ 5 h 118"/>
                <a:gd name="T62" fmla="*/ 29 w 53"/>
                <a:gd name="T63" fmla="*/ 9 h 118"/>
                <a:gd name="T64" fmla="*/ 26 w 53"/>
                <a:gd name="T65" fmla="*/ 9 h 118"/>
                <a:gd name="T66" fmla="*/ 21 w 53"/>
                <a:gd name="T67" fmla="*/ 11 h 118"/>
                <a:gd name="T68" fmla="*/ 17 w 53"/>
                <a:gd name="T69" fmla="*/ 16 h 118"/>
                <a:gd name="T70" fmla="*/ 15 w 53"/>
                <a:gd name="T71" fmla="*/ 24 h 118"/>
                <a:gd name="T72" fmla="*/ 13 w 53"/>
                <a:gd name="T73" fmla="*/ 32 h 118"/>
                <a:gd name="T74" fmla="*/ 8 w 53"/>
                <a:gd name="T75" fmla="*/ 31 h 118"/>
                <a:gd name="T76" fmla="*/ 7 w 53"/>
                <a:gd name="T77" fmla="*/ 37 h 118"/>
                <a:gd name="T78" fmla="*/ 5 w 53"/>
                <a:gd name="T79" fmla="*/ 44 h 118"/>
                <a:gd name="T80" fmla="*/ 2 w 53"/>
                <a:gd name="T81" fmla="*/ 49 h 118"/>
                <a:gd name="T82" fmla="*/ 0 w 53"/>
                <a:gd name="T83" fmla="*/ 51 h 118"/>
                <a:gd name="T84" fmla="*/ 6 w 53"/>
                <a:gd name="T85" fmla="*/ 57 h 118"/>
                <a:gd name="T86" fmla="*/ 13 w 53"/>
                <a:gd name="T87" fmla="*/ 69 h 118"/>
                <a:gd name="T88" fmla="*/ 12 w 53"/>
                <a:gd name="T89" fmla="*/ 79 h 118"/>
                <a:gd name="T90" fmla="*/ 15 w 53"/>
                <a:gd name="T91" fmla="*/ 83 h 118"/>
                <a:gd name="T92" fmla="*/ 21 w 53"/>
                <a:gd name="T93" fmla="*/ 82 h 118"/>
                <a:gd name="T94" fmla="*/ 26 w 53"/>
                <a:gd name="T95" fmla="*/ 76 h 118"/>
                <a:gd name="T96" fmla="*/ 29 w 53"/>
                <a:gd name="T97" fmla="*/ 78 h 118"/>
                <a:gd name="T98" fmla="*/ 32 w 53"/>
                <a:gd name="T99" fmla="*/ 85 h 118"/>
                <a:gd name="T100" fmla="*/ 35 w 53"/>
                <a:gd name="T101" fmla="*/ 99 h 118"/>
                <a:gd name="T102" fmla="*/ 37 w 53"/>
                <a:gd name="T103" fmla="*/ 109 h 118"/>
                <a:gd name="T104" fmla="*/ 38 w 53"/>
                <a:gd name="T105" fmla="*/ 116 h 118"/>
                <a:gd name="T106" fmla="*/ 38 w 53"/>
                <a:gd name="T107" fmla="*/ 118 h 118"/>
                <a:gd name="T108" fmla="*/ 43 w 53"/>
                <a:gd name="T109" fmla="*/ 10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3" h="118">
                  <a:moveTo>
                    <a:pt x="43" y="107"/>
                  </a:moveTo>
                  <a:cubicBezTo>
                    <a:pt x="43" y="105"/>
                    <a:pt x="41" y="105"/>
                    <a:pt x="41" y="103"/>
                  </a:cubicBezTo>
                  <a:cubicBezTo>
                    <a:pt x="41" y="101"/>
                    <a:pt x="41" y="97"/>
                    <a:pt x="39" y="95"/>
                  </a:cubicBezTo>
                  <a:cubicBezTo>
                    <a:pt x="36" y="93"/>
                    <a:pt x="35" y="90"/>
                    <a:pt x="37" y="88"/>
                  </a:cubicBezTo>
                  <a:cubicBezTo>
                    <a:pt x="38" y="87"/>
                    <a:pt x="37" y="84"/>
                    <a:pt x="38" y="84"/>
                  </a:cubicBezTo>
                  <a:cubicBezTo>
                    <a:pt x="38" y="84"/>
                    <a:pt x="39" y="82"/>
                    <a:pt x="38" y="81"/>
                  </a:cubicBezTo>
                  <a:cubicBezTo>
                    <a:pt x="36" y="80"/>
                    <a:pt x="38" y="77"/>
                    <a:pt x="37" y="77"/>
                  </a:cubicBezTo>
                  <a:cubicBezTo>
                    <a:pt x="35" y="76"/>
                    <a:pt x="32" y="72"/>
                    <a:pt x="32" y="71"/>
                  </a:cubicBezTo>
                  <a:cubicBezTo>
                    <a:pt x="32" y="70"/>
                    <a:pt x="33" y="63"/>
                    <a:pt x="33" y="61"/>
                  </a:cubicBezTo>
                  <a:cubicBezTo>
                    <a:pt x="33" y="60"/>
                    <a:pt x="36" y="59"/>
                    <a:pt x="37" y="59"/>
                  </a:cubicBezTo>
                  <a:cubicBezTo>
                    <a:pt x="37" y="59"/>
                    <a:pt x="40" y="60"/>
                    <a:pt x="41" y="58"/>
                  </a:cubicBezTo>
                  <a:cubicBezTo>
                    <a:pt x="42" y="56"/>
                    <a:pt x="46" y="56"/>
                    <a:pt x="47" y="55"/>
                  </a:cubicBezTo>
                  <a:cubicBezTo>
                    <a:pt x="47" y="53"/>
                    <a:pt x="50" y="53"/>
                    <a:pt x="50" y="52"/>
                  </a:cubicBezTo>
                  <a:cubicBezTo>
                    <a:pt x="50" y="51"/>
                    <a:pt x="53" y="47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6"/>
                    <a:pt x="52" y="47"/>
                    <a:pt x="51" y="47"/>
                  </a:cubicBezTo>
                  <a:cubicBezTo>
                    <a:pt x="48" y="49"/>
                    <a:pt x="46" y="47"/>
                    <a:pt x="47" y="45"/>
                  </a:cubicBezTo>
                  <a:cubicBezTo>
                    <a:pt x="47" y="44"/>
                    <a:pt x="45" y="44"/>
                    <a:pt x="43" y="44"/>
                  </a:cubicBezTo>
                  <a:cubicBezTo>
                    <a:pt x="42" y="44"/>
                    <a:pt x="43" y="41"/>
                    <a:pt x="43" y="40"/>
                  </a:cubicBezTo>
                  <a:cubicBezTo>
                    <a:pt x="44" y="38"/>
                    <a:pt x="43" y="37"/>
                    <a:pt x="41" y="37"/>
                  </a:cubicBezTo>
                  <a:cubicBezTo>
                    <a:pt x="39" y="37"/>
                    <a:pt x="38" y="33"/>
                    <a:pt x="39" y="32"/>
                  </a:cubicBezTo>
                  <a:cubicBezTo>
                    <a:pt x="40" y="31"/>
                    <a:pt x="35" y="30"/>
                    <a:pt x="33" y="31"/>
                  </a:cubicBezTo>
                  <a:cubicBezTo>
                    <a:pt x="31" y="32"/>
                    <a:pt x="33" y="29"/>
                    <a:pt x="32" y="28"/>
                  </a:cubicBezTo>
                  <a:cubicBezTo>
                    <a:pt x="32" y="26"/>
                    <a:pt x="35" y="21"/>
                    <a:pt x="37" y="19"/>
                  </a:cubicBezTo>
                  <a:cubicBezTo>
                    <a:pt x="40" y="16"/>
                    <a:pt x="39" y="13"/>
                    <a:pt x="39" y="10"/>
                  </a:cubicBezTo>
                  <a:cubicBezTo>
                    <a:pt x="39" y="7"/>
                    <a:pt x="38" y="7"/>
                    <a:pt x="36" y="7"/>
                  </a:cubicBezTo>
                  <a:cubicBezTo>
                    <a:pt x="35" y="7"/>
                    <a:pt x="35" y="5"/>
                    <a:pt x="35" y="3"/>
                  </a:cubicBezTo>
                  <a:cubicBezTo>
                    <a:pt x="35" y="2"/>
                    <a:pt x="32" y="0"/>
                    <a:pt x="31" y="1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29" y="5"/>
                    <a:pt x="28" y="5"/>
                  </a:cubicBezTo>
                  <a:cubicBezTo>
                    <a:pt x="27" y="5"/>
                    <a:pt x="27" y="7"/>
                    <a:pt x="29" y="9"/>
                  </a:cubicBezTo>
                  <a:cubicBezTo>
                    <a:pt x="30" y="11"/>
                    <a:pt x="27" y="10"/>
                    <a:pt x="26" y="9"/>
                  </a:cubicBezTo>
                  <a:cubicBezTo>
                    <a:pt x="26" y="8"/>
                    <a:pt x="23" y="10"/>
                    <a:pt x="21" y="11"/>
                  </a:cubicBezTo>
                  <a:cubicBezTo>
                    <a:pt x="19" y="13"/>
                    <a:pt x="17" y="14"/>
                    <a:pt x="17" y="16"/>
                  </a:cubicBezTo>
                  <a:cubicBezTo>
                    <a:pt x="17" y="19"/>
                    <a:pt x="15" y="22"/>
                    <a:pt x="15" y="24"/>
                  </a:cubicBezTo>
                  <a:cubicBezTo>
                    <a:pt x="16" y="26"/>
                    <a:pt x="13" y="30"/>
                    <a:pt x="13" y="32"/>
                  </a:cubicBezTo>
                  <a:cubicBezTo>
                    <a:pt x="13" y="33"/>
                    <a:pt x="9" y="31"/>
                    <a:pt x="8" y="31"/>
                  </a:cubicBezTo>
                  <a:cubicBezTo>
                    <a:pt x="7" y="31"/>
                    <a:pt x="8" y="36"/>
                    <a:pt x="7" y="37"/>
                  </a:cubicBezTo>
                  <a:cubicBezTo>
                    <a:pt x="6" y="39"/>
                    <a:pt x="6" y="44"/>
                    <a:pt x="5" y="44"/>
                  </a:cubicBezTo>
                  <a:cubicBezTo>
                    <a:pt x="4" y="44"/>
                    <a:pt x="2" y="49"/>
                    <a:pt x="2" y="49"/>
                  </a:cubicBezTo>
                  <a:cubicBezTo>
                    <a:pt x="2" y="49"/>
                    <a:pt x="1" y="50"/>
                    <a:pt x="0" y="51"/>
                  </a:cubicBezTo>
                  <a:cubicBezTo>
                    <a:pt x="1" y="53"/>
                    <a:pt x="3" y="56"/>
                    <a:pt x="6" y="57"/>
                  </a:cubicBezTo>
                  <a:cubicBezTo>
                    <a:pt x="10" y="58"/>
                    <a:pt x="12" y="66"/>
                    <a:pt x="13" y="69"/>
                  </a:cubicBezTo>
                  <a:cubicBezTo>
                    <a:pt x="14" y="73"/>
                    <a:pt x="13" y="77"/>
                    <a:pt x="12" y="79"/>
                  </a:cubicBezTo>
                  <a:cubicBezTo>
                    <a:pt x="11" y="82"/>
                    <a:pt x="13" y="82"/>
                    <a:pt x="15" y="83"/>
                  </a:cubicBezTo>
                  <a:cubicBezTo>
                    <a:pt x="17" y="84"/>
                    <a:pt x="19" y="84"/>
                    <a:pt x="21" y="82"/>
                  </a:cubicBezTo>
                  <a:cubicBezTo>
                    <a:pt x="22" y="80"/>
                    <a:pt x="26" y="78"/>
                    <a:pt x="26" y="76"/>
                  </a:cubicBezTo>
                  <a:cubicBezTo>
                    <a:pt x="26" y="73"/>
                    <a:pt x="28" y="77"/>
                    <a:pt x="29" y="78"/>
                  </a:cubicBezTo>
                  <a:cubicBezTo>
                    <a:pt x="31" y="80"/>
                    <a:pt x="31" y="82"/>
                    <a:pt x="32" y="85"/>
                  </a:cubicBezTo>
                  <a:cubicBezTo>
                    <a:pt x="32" y="88"/>
                    <a:pt x="32" y="96"/>
                    <a:pt x="35" y="99"/>
                  </a:cubicBezTo>
                  <a:cubicBezTo>
                    <a:pt x="38" y="101"/>
                    <a:pt x="38" y="107"/>
                    <a:pt x="37" y="109"/>
                  </a:cubicBezTo>
                  <a:cubicBezTo>
                    <a:pt x="37" y="111"/>
                    <a:pt x="39" y="114"/>
                    <a:pt x="38" y="116"/>
                  </a:cubicBezTo>
                  <a:cubicBezTo>
                    <a:pt x="38" y="116"/>
                    <a:pt x="38" y="117"/>
                    <a:pt x="38" y="118"/>
                  </a:cubicBezTo>
                  <a:cubicBezTo>
                    <a:pt x="40" y="118"/>
                    <a:pt x="43" y="107"/>
                    <a:pt x="43" y="1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62"/>
            <p:cNvSpPr/>
            <p:nvPr/>
          </p:nvSpPr>
          <p:spPr bwMode="auto">
            <a:xfrm>
              <a:off x="3894464" y="2629144"/>
              <a:ext cx="37252" cy="24835"/>
            </a:xfrm>
            <a:custGeom>
              <a:avLst/>
              <a:gdLst>
                <a:gd name="T0" fmla="*/ 18 w 19"/>
                <a:gd name="T1" fmla="*/ 4 h 12"/>
                <a:gd name="T2" fmla="*/ 11 w 19"/>
                <a:gd name="T3" fmla="*/ 2 h 12"/>
                <a:gd name="T4" fmla="*/ 6 w 19"/>
                <a:gd name="T5" fmla="*/ 1 h 12"/>
                <a:gd name="T6" fmla="*/ 1 w 19"/>
                <a:gd name="T7" fmla="*/ 5 h 12"/>
                <a:gd name="T8" fmla="*/ 0 w 19"/>
                <a:gd name="T9" fmla="*/ 8 h 12"/>
                <a:gd name="T10" fmla="*/ 2 w 19"/>
                <a:gd name="T11" fmla="*/ 9 h 12"/>
                <a:gd name="T12" fmla="*/ 6 w 19"/>
                <a:gd name="T13" fmla="*/ 10 h 12"/>
                <a:gd name="T14" fmla="*/ 12 w 19"/>
                <a:gd name="T15" fmla="*/ 11 h 12"/>
                <a:gd name="T16" fmla="*/ 18 w 19"/>
                <a:gd name="T17" fmla="*/ 10 h 12"/>
                <a:gd name="T18" fmla="*/ 17 w 19"/>
                <a:gd name="T19" fmla="*/ 4 h 12"/>
                <a:gd name="T20" fmla="*/ 18 w 19"/>
                <a:gd name="T2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2">
                  <a:moveTo>
                    <a:pt x="18" y="4"/>
                  </a:moveTo>
                  <a:cubicBezTo>
                    <a:pt x="14" y="1"/>
                    <a:pt x="13" y="3"/>
                    <a:pt x="11" y="2"/>
                  </a:cubicBezTo>
                  <a:cubicBezTo>
                    <a:pt x="8" y="1"/>
                    <a:pt x="7" y="0"/>
                    <a:pt x="6" y="1"/>
                  </a:cubicBezTo>
                  <a:cubicBezTo>
                    <a:pt x="5" y="2"/>
                    <a:pt x="3" y="2"/>
                    <a:pt x="1" y="5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9"/>
                    <a:pt x="2" y="9"/>
                  </a:cubicBezTo>
                  <a:cubicBezTo>
                    <a:pt x="3" y="9"/>
                    <a:pt x="4" y="11"/>
                    <a:pt x="6" y="10"/>
                  </a:cubicBezTo>
                  <a:cubicBezTo>
                    <a:pt x="8" y="10"/>
                    <a:pt x="9" y="11"/>
                    <a:pt x="12" y="11"/>
                  </a:cubicBezTo>
                  <a:cubicBezTo>
                    <a:pt x="14" y="10"/>
                    <a:pt x="17" y="12"/>
                    <a:pt x="18" y="10"/>
                  </a:cubicBezTo>
                  <a:cubicBezTo>
                    <a:pt x="19" y="8"/>
                    <a:pt x="17" y="4"/>
                    <a:pt x="17" y="4"/>
                  </a:cubicBezTo>
                  <a:cubicBezTo>
                    <a:pt x="17" y="4"/>
                    <a:pt x="18" y="4"/>
                    <a:pt x="18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63"/>
            <p:cNvSpPr/>
            <p:nvPr/>
          </p:nvSpPr>
          <p:spPr bwMode="auto">
            <a:xfrm>
              <a:off x="4045734" y="2700262"/>
              <a:ext cx="89181" cy="205455"/>
            </a:xfrm>
            <a:custGeom>
              <a:avLst/>
              <a:gdLst>
                <a:gd name="T0" fmla="*/ 34 w 46"/>
                <a:gd name="T1" fmla="*/ 12 h 96"/>
                <a:gd name="T2" fmla="*/ 28 w 46"/>
                <a:gd name="T3" fmla="*/ 7 h 96"/>
                <a:gd name="T4" fmla="*/ 26 w 46"/>
                <a:gd name="T5" fmla="*/ 3 h 96"/>
                <a:gd name="T6" fmla="*/ 21 w 46"/>
                <a:gd name="T7" fmla="*/ 1 h 96"/>
                <a:gd name="T8" fmla="*/ 16 w 46"/>
                <a:gd name="T9" fmla="*/ 4 h 96"/>
                <a:gd name="T10" fmla="*/ 12 w 46"/>
                <a:gd name="T11" fmla="*/ 5 h 96"/>
                <a:gd name="T12" fmla="*/ 7 w 46"/>
                <a:gd name="T13" fmla="*/ 5 h 96"/>
                <a:gd name="T14" fmla="*/ 2 w 46"/>
                <a:gd name="T15" fmla="*/ 5 h 96"/>
                <a:gd name="T16" fmla="*/ 0 w 46"/>
                <a:gd name="T17" fmla="*/ 7 h 96"/>
                <a:gd name="T18" fmla="*/ 2 w 46"/>
                <a:gd name="T19" fmla="*/ 10 h 96"/>
                <a:gd name="T20" fmla="*/ 6 w 46"/>
                <a:gd name="T21" fmla="*/ 15 h 96"/>
                <a:gd name="T22" fmla="*/ 11 w 46"/>
                <a:gd name="T23" fmla="*/ 17 h 96"/>
                <a:gd name="T24" fmla="*/ 15 w 46"/>
                <a:gd name="T25" fmla="*/ 18 h 96"/>
                <a:gd name="T26" fmla="*/ 17 w 46"/>
                <a:gd name="T27" fmla="*/ 23 h 96"/>
                <a:gd name="T28" fmla="*/ 12 w 46"/>
                <a:gd name="T29" fmla="*/ 26 h 96"/>
                <a:gd name="T30" fmla="*/ 19 w 46"/>
                <a:gd name="T31" fmla="*/ 32 h 96"/>
                <a:gd name="T32" fmla="*/ 22 w 46"/>
                <a:gd name="T33" fmla="*/ 37 h 96"/>
                <a:gd name="T34" fmla="*/ 27 w 46"/>
                <a:gd name="T35" fmla="*/ 44 h 96"/>
                <a:gd name="T36" fmla="*/ 32 w 46"/>
                <a:gd name="T37" fmla="*/ 49 h 96"/>
                <a:gd name="T38" fmla="*/ 34 w 46"/>
                <a:gd name="T39" fmla="*/ 55 h 96"/>
                <a:gd name="T40" fmla="*/ 36 w 46"/>
                <a:gd name="T41" fmla="*/ 65 h 96"/>
                <a:gd name="T42" fmla="*/ 31 w 46"/>
                <a:gd name="T43" fmla="*/ 73 h 96"/>
                <a:gd name="T44" fmla="*/ 26 w 46"/>
                <a:gd name="T45" fmla="*/ 76 h 96"/>
                <a:gd name="T46" fmla="*/ 26 w 46"/>
                <a:gd name="T47" fmla="*/ 82 h 96"/>
                <a:gd name="T48" fmla="*/ 19 w 46"/>
                <a:gd name="T49" fmla="*/ 82 h 96"/>
                <a:gd name="T50" fmla="*/ 15 w 46"/>
                <a:gd name="T51" fmla="*/ 85 h 96"/>
                <a:gd name="T52" fmla="*/ 18 w 46"/>
                <a:gd name="T53" fmla="*/ 87 h 96"/>
                <a:gd name="T54" fmla="*/ 16 w 46"/>
                <a:gd name="T55" fmla="*/ 92 h 96"/>
                <a:gd name="T56" fmla="*/ 19 w 46"/>
                <a:gd name="T57" fmla="*/ 95 h 96"/>
                <a:gd name="T58" fmla="*/ 25 w 46"/>
                <a:gd name="T59" fmla="*/ 90 h 96"/>
                <a:gd name="T60" fmla="*/ 26 w 46"/>
                <a:gd name="T61" fmla="*/ 88 h 96"/>
                <a:gd name="T62" fmla="*/ 28 w 46"/>
                <a:gd name="T63" fmla="*/ 85 h 96"/>
                <a:gd name="T64" fmla="*/ 32 w 46"/>
                <a:gd name="T65" fmla="*/ 84 h 96"/>
                <a:gd name="T66" fmla="*/ 40 w 46"/>
                <a:gd name="T67" fmla="*/ 80 h 96"/>
                <a:gd name="T68" fmla="*/ 45 w 46"/>
                <a:gd name="T69" fmla="*/ 72 h 96"/>
                <a:gd name="T70" fmla="*/ 43 w 46"/>
                <a:gd name="T71" fmla="*/ 57 h 96"/>
                <a:gd name="T72" fmla="*/ 38 w 46"/>
                <a:gd name="T73" fmla="*/ 47 h 96"/>
                <a:gd name="T74" fmla="*/ 27 w 46"/>
                <a:gd name="T75" fmla="*/ 39 h 96"/>
                <a:gd name="T76" fmla="*/ 25 w 46"/>
                <a:gd name="T77" fmla="*/ 34 h 96"/>
                <a:gd name="T78" fmla="*/ 23 w 46"/>
                <a:gd name="T79" fmla="*/ 26 h 96"/>
                <a:gd name="T80" fmla="*/ 28 w 46"/>
                <a:gd name="T81" fmla="*/ 20 h 96"/>
                <a:gd name="T82" fmla="*/ 30 w 46"/>
                <a:gd name="T83" fmla="*/ 17 h 96"/>
                <a:gd name="T84" fmla="*/ 35 w 46"/>
                <a:gd name="T85" fmla="*/ 13 h 96"/>
                <a:gd name="T86" fmla="*/ 35 w 46"/>
                <a:gd name="T87" fmla="*/ 13 h 96"/>
                <a:gd name="T88" fmla="*/ 34 w 46"/>
                <a:gd name="T8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" h="96">
                  <a:moveTo>
                    <a:pt x="34" y="12"/>
                  </a:moveTo>
                  <a:cubicBezTo>
                    <a:pt x="32" y="12"/>
                    <a:pt x="28" y="8"/>
                    <a:pt x="28" y="7"/>
                  </a:cubicBezTo>
                  <a:cubicBezTo>
                    <a:pt x="28" y="6"/>
                    <a:pt x="30" y="4"/>
                    <a:pt x="26" y="3"/>
                  </a:cubicBezTo>
                  <a:cubicBezTo>
                    <a:pt x="22" y="3"/>
                    <a:pt x="22" y="2"/>
                    <a:pt x="21" y="1"/>
                  </a:cubicBezTo>
                  <a:cubicBezTo>
                    <a:pt x="20" y="0"/>
                    <a:pt x="17" y="2"/>
                    <a:pt x="16" y="4"/>
                  </a:cubicBezTo>
                  <a:cubicBezTo>
                    <a:pt x="15" y="6"/>
                    <a:pt x="14" y="3"/>
                    <a:pt x="12" y="5"/>
                  </a:cubicBezTo>
                  <a:cubicBezTo>
                    <a:pt x="10" y="6"/>
                    <a:pt x="8" y="3"/>
                    <a:pt x="7" y="5"/>
                  </a:cubicBezTo>
                  <a:cubicBezTo>
                    <a:pt x="6" y="6"/>
                    <a:pt x="3" y="4"/>
                    <a:pt x="2" y="5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6" y="13"/>
                    <a:pt x="6" y="15"/>
                  </a:cubicBezTo>
                  <a:cubicBezTo>
                    <a:pt x="6" y="17"/>
                    <a:pt x="10" y="18"/>
                    <a:pt x="11" y="17"/>
                  </a:cubicBezTo>
                  <a:cubicBezTo>
                    <a:pt x="12" y="17"/>
                    <a:pt x="15" y="16"/>
                    <a:pt x="15" y="18"/>
                  </a:cubicBezTo>
                  <a:cubicBezTo>
                    <a:pt x="15" y="21"/>
                    <a:pt x="17" y="21"/>
                    <a:pt x="17" y="23"/>
                  </a:cubicBezTo>
                  <a:cubicBezTo>
                    <a:pt x="17" y="25"/>
                    <a:pt x="13" y="24"/>
                    <a:pt x="12" y="26"/>
                  </a:cubicBezTo>
                  <a:cubicBezTo>
                    <a:pt x="12" y="28"/>
                    <a:pt x="19" y="30"/>
                    <a:pt x="19" y="32"/>
                  </a:cubicBezTo>
                  <a:cubicBezTo>
                    <a:pt x="19" y="33"/>
                    <a:pt x="21" y="35"/>
                    <a:pt x="22" y="37"/>
                  </a:cubicBezTo>
                  <a:cubicBezTo>
                    <a:pt x="23" y="39"/>
                    <a:pt x="26" y="42"/>
                    <a:pt x="27" y="44"/>
                  </a:cubicBezTo>
                  <a:cubicBezTo>
                    <a:pt x="28" y="47"/>
                    <a:pt x="31" y="48"/>
                    <a:pt x="32" y="49"/>
                  </a:cubicBezTo>
                  <a:cubicBezTo>
                    <a:pt x="34" y="50"/>
                    <a:pt x="34" y="53"/>
                    <a:pt x="34" y="55"/>
                  </a:cubicBezTo>
                  <a:cubicBezTo>
                    <a:pt x="33" y="58"/>
                    <a:pt x="33" y="62"/>
                    <a:pt x="36" y="65"/>
                  </a:cubicBezTo>
                  <a:cubicBezTo>
                    <a:pt x="38" y="69"/>
                    <a:pt x="33" y="71"/>
                    <a:pt x="31" y="73"/>
                  </a:cubicBezTo>
                  <a:cubicBezTo>
                    <a:pt x="30" y="75"/>
                    <a:pt x="30" y="77"/>
                    <a:pt x="26" y="76"/>
                  </a:cubicBezTo>
                  <a:cubicBezTo>
                    <a:pt x="21" y="75"/>
                    <a:pt x="26" y="80"/>
                    <a:pt x="26" y="82"/>
                  </a:cubicBezTo>
                  <a:cubicBezTo>
                    <a:pt x="25" y="83"/>
                    <a:pt x="19" y="80"/>
                    <a:pt x="19" y="82"/>
                  </a:cubicBezTo>
                  <a:cubicBezTo>
                    <a:pt x="19" y="83"/>
                    <a:pt x="16" y="84"/>
                    <a:pt x="15" y="85"/>
                  </a:cubicBezTo>
                  <a:cubicBezTo>
                    <a:pt x="15" y="86"/>
                    <a:pt x="16" y="86"/>
                    <a:pt x="18" y="87"/>
                  </a:cubicBezTo>
                  <a:cubicBezTo>
                    <a:pt x="19" y="88"/>
                    <a:pt x="16" y="89"/>
                    <a:pt x="16" y="92"/>
                  </a:cubicBezTo>
                  <a:cubicBezTo>
                    <a:pt x="16" y="95"/>
                    <a:pt x="18" y="96"/>
                    <a:pt x="19" y="95"/>
                  </a:cubicBezTo>
                  <a:cubicBezTo>
                    <a:pt x="20" y="93"/>
                    <a:pt x="23" y="91"/>
                    <a:pt x="25" y="90"/>
                  </a:cubicBezTo>
                  <a:cubicBezTo>
                    <a:pt x="26" y="90"/>
                    <a:pt x="25" y="88"/>
                    <a:pt x="26" y="88"/>
                  </a:cubicBezTo>
                  <a:cubicBezTo>
                    <a:pt x="27" y="88"/>
                    <a:pt x="27" y="86"/>
                    <a:pt x="28" y="85"/>
                  </a:cubicBezTo>
                  <a:cubicBezTo>
                    <a:pt x="28" y="83"/>
                    <a:pt x="29" y="84"/>
                    <a:pt x="32" y="84"/>
                  </a:cubicBezTo>
                  <a:cubicBezTo>
                    <a:pt x="34" y="84"/>
                    <a:pt x="37" y="82"/>
                    <a:pt x="40" y="80"/>
                  </a:cubicBezTo>
                  <a:cubicBezTo>
                    <a:pt x="43" y="78"/>
                    <a:pt x="44" y="77"/>
                    <a:pt x="45" y="72"/>
                  </a:cubicBezTo>
                  <a:cubicBezTo>
                    <a:pt x="46" y="66"/>
                    <a:pt x="44" y="59"/>
                    <a:pt x="43" y="57"/>
                  </a:cubicBezTo>
                  <a:cubicBezTo>
                    <a:pt x="43" y="55"/>
                    <a:pt x="39" y="47"/>
                    <a:pt x="38" y="47"/>
                  </a:cubicBezTo>
                  <a:cubicBezTo>
                    <a:pt x="36" y="48"/>
                    <a:pt x="29" y="40"/>
                    <a:pt x="27" y="39"/>
                  </a:cubicBezTo>
                  <a:cubicBezTo>
                    <a:pt x="26" y="38"/>
                    <a:pt x="27" y="36"/>
                    <a:pt x="25" y="34"/>
                  </a:cubicBezTo>
                  <a:cubicBezTo>
                    <a:pt x="23" y="33"/>
                    <a:pt x="23" y="29"/>
                    <a:pt x="23" y="26"/>
                  </a:cubicBezTo>
                  <a:cubicBezTo>
                    <a:pt x="24" y="23"/>
                    <a:pt x="28" y="22"/>
                    <a:pt x="28" y="20"/>
                  </a:cubicBezTo>
                  <a:cubicBezTo>
                    <a:pt x="27" y="18"/>
                    <a:pt x="28" y="17"/>
                    <a:pt x="30" y="17"/>
                  </a:cubicBezTo>
                  <a:cubicBezTo>
                    <a:pt x="32" y="16"/>
                    <a:pt x="34" y="15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4" y="12"/>
                    <a:pt x="34" y="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64"/>
            <p:cNvSpPr/>
            <p:nvPr/>
          </p:nvSpPr>
          <p:spPr bwMode="auto">
            <a:xfrm>
              <a:off x="4045734" y="2824439"/>
              <a:ext cx="73377" cy="57573"/>
            </a:xfrm>
            <a:custGeom>
              <a:avLst/>
              <a:gdLst>
                <a:gd name="T0" fmla="*/ 19 w 38"/>
                <a:gd name="T1" fmla="*/ 24 h 27"/>
                <a:gd name="T2" fmla="*/ 26 w 38"/>
                <a:gd name="T3" fmla="*/ 24 h 27"/>
                <a:gd name="T4" fmla="*/ 26 w 38"/>
                <a:gd name="T5" fmla="*/ 18 h 27"/>
                <a:gd name="T6" fmla="*/ 31 w 38"/>
                <a:gd name="T7" fmla="*/ 15 h 27"/>
                <a:gd name="T8" fmla="*/ 36 w 38"/>
                <a:gd name="T9" fmla="*/ 7 h 27"/>
                <a:gd name="T10" fmla="*/ 33 w 38"/>
                <a:gd name="T11" fmla="*/ 0 h 27"/>
                <a:gd name="T12" fmla="*/ 29 w 38"/>
                <a:gd name="T13" fmla="*/ 1 h 27"/>
                <a:gd name="T14" fmla="*/ 25 w 38"/>
                <a:gd name="T15" fmla="*/ 2 h 27"/>
                <a:gd name="T16" fmla="*/ 23 w 38"/>
                <a:gd name="T17" fmla="*/ 4 h 27"/>
                <a:gd name="T18" fmla="*/ 19 w 38"/>
                <a:gd name="T19" fmla="*/ 1 h 27"/>
                <a:gd name="T20" fmla="*/ 11 w 38"/>
                <a:gd name="T21" fmla="*/ 1 h 27"/>
                <a:gd name="T22" fmla="*/ 2 w 38"/>
                <a:gd name="T23" fmla="*/ 5 h 27"/>
                <a:gd name="T24" fmla="*/ 3 w 38"/>
                <a:gd name="T25" fmla="*/ 11 h 27"/>
                <a:gd name="T26" fmla="*/ 3 w 38"/>
                <a:gd name="T27" fmla="*/ 15 h 27"/>
                <a:gd name="T28" fmla="*/ 3 w 38"/>
                <a:gd name="T29" fmla="*/ 16 h 27"/>
                <a:gd name="T30" fmla="*/ 5 w 38"/>
                <a:gd name="T31" fmla="*/ 21 h 27"/>
                <a:gd name="T32" fmla="*/ 9 w 38"/>
                <a:gd name="T33" fmla="*/ 22 h 27"/>
                <a:gd name="T34" fmla="*/ 9 w 38"/>
                <a:gd name="T35" fmla="*/ 25 h 27"/>
                <a:gd name="T36" fmla="*/ 14 w 38"/>
                <a:gd name="T37" fmla="*/ 26 h 27"/>
                <a:gd name="T38" fmla="*/ 15 w 38"/>
                <a:gd name="T39" fmla="*/ 27 h 27"/>
                <a:gd name="T40" fmla="*/ 19 w 38"/>
                <a:gd name="T41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" h="27">
                  <a:moveTo>
                    <a:pt x="19" y="24"/>
                  </a:moveTo>
                  <a:cubicBezTo>
                    <a:pt x="19" y="22"/>
                    <a:pt x="25" y="25"/>
                    <a:pt x="26" y="24"/>
                  </a:cubicBezTo>
                  <a:cubicBezTo>
                    <a:pt x="26" y="22"/>
                    <a:pt x="21" y="17"/>
                    <a:pt x="26" y="18"/>
                  </a:cubicBezTo>
                  <a:cubicBezTo>
                    <a:pt x="30" y="19"/>
                    <a:pt x="30" y="17"/>
                    <a:pt x="31" y="15"/>
                  </a:cubicBezTo>
                  <a:cubicBezTo>
                    <a:pt x="33" y="13"/>
                    <a:pt x="38" y="11"/>
                    <a:pt x="36" y="7"/>
                  </a:cubicBezTo>
                  <a:cubicBezTo>
                    <a:pt x="34" y="5"/>
                    <a:pt x="33" y="2"/>
                    <a:pt x="33" y="0"/>
                  </a:cubicBezTo>
                  <a:cubicBezTo>
                    <a:pt x="32" y="1"/>
                    <a:pt x="30" y="1"/>
                    <a:pt x="29" y="1"/>
                  </a:cubicBezTo>
                  <a:cubicBezTo>
                    <a:pt x="28" y="0"/>
                    <a:pt x="25" y="0"/>
                    <a:pt x="25" y="2"/>
                  </a:cubicBezTo>
                  <a:cubicBezTo>
                    <a:pt x="25" y="4"/>
                    <a:pt x="23" y="5"/>
                    <a:pt x="23" y="4"/>
                  </a:cubicBezTo>
                  <a:cubicBezTo>
                    <a:pt x="23" y="2"/>
                    <a:pt x="21" y="3"/>
                    <a:pt x="19" y="1"/>
                  </a:cubicBezTo>
                  <a:cubicBezTo>
                    <a:pt x="18" y="0"/>
                    <a:pt x="13" y="2"/>
                    <a:pt x="11" y="1"/>
                  </a:cubicBezTo>
                  <a:cubicBezTo>
                    <a:pt x="9" y="0"/>
                    <a:pt x="5" y="2"/>
                    <a:pt x="2" y="5"/>
                  </a:cubicBezTo>
                  <a:cubicBezTo>
                    <a:pt x="0" y="8"/>
                    <a:pt x="3" y="8"/>
                    <a:pt x="3" y="11"/>
                  </a:cubicBezTo>
                  <a:cubicBezTo>
                    <a:pt x="3" y="13"/>
                    <a:pt x="4" y="13"/>
                    <a:pt x="3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6" y="17"/>
                    <a:pt x="5" y="20"/>
                    <a:pt x="5" y="21"/>
                  </a:cubicBezTo>
                  <a:cubicBezTo>
                    <a:pt x="5" y="23"/>
                    <a:pt x="8" y="22"/>
                    <a:pt x="9" y="22"/>
                  </a:cubicBezTo>
                  <a:cubicBezTo>
                    <a:pt x="10" y="22"/>
                    <a:pt x="8" y="24"/>
                    <a:pt x="9" y="25"/>
                  </a:cubicBezTo>
                  <a:cubicBezTo>
                    <a:pt x="10" y="27"/>
                    <a:pt x="14" y="24"/>
                    <a:pt x="14" y="26"/>
                  </a:cubicBezTo>
                  <a:cubicBezTo>
                    <a:pt x="14" y="26"/>
                    <a:pt x="15" y="26"/>
                    <a:pt x="15" y="27"/>
                  </a:cubicBezTo>
                  <a:cubicBezTo>
                    <a:pt x="16" y="26"/>
                    <a:pt x="19" y="25"/>
                    <a:pt x="19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65"/>
            <p:cNvSpPr/>
            <p:nvPr/>
          </p:nvSpPr>
          <p:spPr bwMode="auto">
            <a:xfrm>
              <a:off x="4022027" y="2712680"/>
              <a:ext cx="90310" cy="121919"/>
            </a:xfrm>
            <a:custGeom>
              <a:avLst/>
              <a:gdLst>
                <a:gd name="T0" fmla="*/ 31 w 46"/>
                <a:gd name="T1" fmla="*/ 26 h 57"/>
                <a:gd name="T2" fmla="*/ 24 w 46"/>
                <a:gd name="T3" fmla="*/ 20 h 57"/>
                <a:gd name="T4" fmla="*/ 29 w 46"/>
                <a:gd name="T5" fmla="*/ 17 h 57"/>
                <a:gd name="T6" fmla="*/ 27 w 46"/>
                <a:gd name="T7" fmla="*/ 12 h 57"/>
                <a:gd name="T8" fmla="*/ 23 w 46"/>
                <a:gd name="T9" fmla="*/ 11 h 57"/>
                <a:gd name="T10" fmla="*/ 18 w 46"/>
                <a:gd name="T11" fmla="*/ 9 h 57"/>
                <a:gd name="T12" fmla="*/ 14 w 46"/>
                <a:gd name="T13" fmla="*/ 4 h 57"/>
                <a:gd name="T14" fmla="*/ 12 w 46"/>
                <a:gd name="T15" fmla="*/ 1 h 57"/>
                <a:gd name="T16" fmla="*/ 10 w 46"/>
                <a:gd name="T17" fmla="*/ 1 h 57"/>
                <a:gd name="T18" fmla="*/ 9 w 46"/>
                <a:gd name="T19" fmla="*/ 4 h 57"/>
                <a:gd name="T20" fmla="*/ 8 w 46"/>
                <a:gd name="T21" fmla="*/ 9 h 57"/>
                <a:gd name="T22" fmla="*/ 5 w 46"/>
                <a:gd name="T23" fmla="*/ 6 h 57"/>
                <a:gd name="T24" fmla="*/ 2 w 46"/>
                <a:gd name="T25" fmla="*/ 11 h 57"/>
                <a:gd name="T26" fmla="*/ 0 w 46"/>
                <a:gd name="T27" fmla="*/ 13 h 57"/>
                <a:gd name="T28" fmla="*/ 1 w 46"/>
                <a:gd name="T29" fmla="*/ 14 h 57"/>
                <a:gd name="T30" fmla="*/ 2 w 46"/>
                <a:gd name="T31" fmla="*/ 19 h 57"/>
                <a:gd name="T32" fmla="*/ 6 w 46"/>
                <a:gd name="T33" fmla="*/ 20 h 57"/>
                <a:gd name="T34" fmla="*/ 5 w 46"/>
                <a:gd name="T35" fmla="*/ 27 h 57"/>
                <a:gd name="T36" fmla="*/ 4 w 46"/>
                <a:gd name="T37" fmla="*/ 32 h 57"/>
                <a:gd name="T38" fmla="*/ 9 w 46"/>
                <a:gd name="T39" fmla="*/ 30 h 57"/>
                <a:gd name="T40" fmla="*/ 14 w 46"/>
                <a:gd name="T41" fmla="*/ 29 h 57"/>
                <a:gd name="T42" fmla="*/ 18 w 46"/>
                <a:gd name="T43" fmla="*/ 28 h 57"/>
                <a:gd name="T44" fmla="*/ 24 w 46"/>
                <a:gd name="T45" fmla="*/ 28 h 57"/>
                <a:gd name="T46" fmla="*/ 28 w 46"/>
                <a:gd name="T47" fmla="*/ 33 h 57"/>
                <a:gd name="T48" fmla="*/ 29 w 46"/>
                <a:gd name="T49" fmla="*/ 40 h 57"/>
                <a:gd name="T50" fmla="*/ 33 w 46"/>
                <a:gd name="T51" fmla="*/ 47 h 57"/>
                <a:gd name="T52" fmla="*/ 32 w 46"/>
                <a:gd name="T53" fmla="*/ 54 h 57"/>
                <a:gd name="T54" fmla="*/ 35 w 46"/>
                <a:gd name="T55" fmla="*/ 56 h 57"/>
                <a:gd name="T56" fmla="*/ 37 w 46"/>
                <a:gd name="T57" fmla="*/ 54 h 57"/>
                <a:gd name="T58" fmla="*/ 41 w 46"/>
                <a:gd name="T59" fmla="*/ 53 h 57"/>
                <a:gd name="T60" fmla="*/ 45 w 46"/>
                <a:gd name="T61" fmla="*/ 52 h 57"/>
                <a:gd name="T62" fmla="*/ 46 w 46"/>
                <a:gd name="T63" fmla="*/ 49 h 57"/>
                <a:gd name="T64" fmla="*/ 44 w 46"/>
                <a:gd name="T65" fmla="*/ 43 h 57"/>
                <a:gd name="T66" fmla="*/ 39 w 46"/>
                <a:gd name="T67" fmla="*/ 38 h 57"/>
                <a:gd name="T68" fmla="*/ 34 w 46"/>
                <a:gd name="T69" fmla="*/ 31 h 57"/>
                <a:gd name="T70" fmla="*/ 31 w 46"/>
                <a:gd name="T71" fmla="*/ 2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" h="57">
                  <a:moveTo>
                    <a:pt x="31" y="26"/>
                  </a:moveTo>
                  <a:cubicBezTo>
                    <a:pt x="31" y="24"/>
                    <a:pt x="24" y="22"/>
                    <a:pt x="24" y="20"/>
                  </a:cubicBezTo>
                  <a:cubicBezTo>
                    <a:pt x="25" y="18"/>
                    <a:pt x="29" y="19"/>
                    <a:pt x="29" y="17"/>
                  </a:cubicBezTo>
                  <a:cubicBezTo>
                    <a:pt x="29" y="15"/>
                    <a:pt x="27" y="15"/>
                    <a:pt x="27" y="12"/>
                  </a:cubicBezTo>
                  <a:cubicBezTo>
                    <a:pt x="27" y="10"/>
                    <a:pt x="24" y="11"/>
                    <a:pt x="23" y="11"/>
                  </a:cubicBezTo>
                  <a:cubicBezTo>
                    <a:pt x="22" y="12"/>
                    <a:pt x="18" y="11"/>
                    <a:pt x="18" y="9"/>
                  </a:cubicBezTo>
                  <a:cubicBezTo>
                    <a:pt x="18" y="7"/>
                    <a:pt x="14" y="5"/>
                    <a:pt x="14" y="4"/>
                  </a:cubicBezTo>
                  <a:cubicBezTo>
                    <a:pt x="14" y="3"/>
                    <a:pt x="13" y="2"/>
                    <a:pt x="12" y="1"/>
                  </a:cubicBezTo>
                  <a:cubicBezTo>
                    <a:pt x="11" y="1"/>
                    <a:pt x="10" y="1"/>
                    <a:pt x="10" y="1"/>
                  </a:cubicBezTo>
                  <a:cubicBezTo>
                    <a:pt x="9" y="0"/>
                    <a:pt x="8" y="3"/>
                    <a:pt x="9" y="4"/>
                  </a:cubicBezTo>
                  <a:cubicBezTo>
                    <a:pt x="9" y="5"/>
                    <a:pt x="10" y="9"/>
                    <a:pt x="8" y="9"/>
                  </a:cubicBezTo>
                  <a:cubicBezTo>
                    <a:pt x="6" y="8"/>
                    <a:pt x="6" y="6"/>
                    <a:pt x="5" y="6"/>
                  </a:cubicBezTo>
                  <a:cubicBezTo>
                    <a:pt x="5" y="6"/>
                    <a:pt x="2" y="10"/>
                    <a:pt x="2" y="11"/>
                  </a:cubicBezTo>
                  <a:cubicBezTo>
                    <a:pt x="2" y="12"/>
                    <a:pt x="1" y="12"/>
                    <a:pt x="0" y="13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2" y="15"/>
                    <a:pt x="1" y="17"/>
                    <a:pt x="2" y="19"/>
                  </a:cubicBezTo>
                  <a:cubicBezTo>
                    <a:pt x="2" y="21"/>
                    <a:pt x="5" y="18"/>
                    <a:pt x="6" y="20"/>
                  </a:cubicBezTo>
                  <a:cubicBezTo>
                    <a:pt x="7" y="23"/>
                    <a:pt x="5" y="24"/>
                    <a:pt x="5" y="27"/>
                  </a:cubicBezTo>
                  <a:cubicBezTo>
                    <a:pt x="5" y="30"/>
                    <a:pt x="3" y="29"/>
                    <a:pt x="4" y="32"/>
                  </a:cubicBezTo>
                  <a:cubicBezTo>
                    <a:pt x="4" y="34"/>
                    <a:pt x="7" y="31"/>
                    <a:pt x="9" y="30"/>
                  </a:cubicBezTo>
                  <a:cubicBezTo>
                    <a:pt x="11" y="28"/>
                    <a:pt x="13" y="28"/>
                    <a:pt x="14" y="29"/>
                  </a:cubicBezTo>
                  <a:cubicBezTo>
                    <a:pt x="15" y="31"/>
                    <a:pt x="17" y="30"/>
                    <a:pt x="18" y="28"/>
                  </a:cubicBezTo>
                  <a:cubicBezTo>
                    <a:pt x="18" y="27"/>
                    <a:pt x="22" y="27"/>
                    <a:pt x="24" y="28"/>
                  </a:cubicBezTo>
                  <a:cubicBezTo>
                    <a:pt x="25" y="30"/>
                    <a:pt x="26" y="32"/>
                    <a:pt x="28" y="33"/>
                  </a:cubicBezTo>
                  <a:cubicBezTo>
                    <a:pt x="30" y="34"/>
                    <a:pt x="27" y="40"/>
                    <a:pt x="29" y="40"/>
                  </a:cubicBezTo>
                  <a:cubicBezTo>
                    <a:pt x="31" y="41"/>
                    <a:pt x="33" y="44"/>
                    <a:pt x="33" y="47"/>
                  </a:cubicBezTo>
                  <a:cubicBezTo>
                    <a:pt x="33" y="49"/>
                    <a:pt x="34" y="51"/>
                    <a:pt x="32" y="54"/>
                  </a:cubicBezTo>
                  <a:cubicBezTo>
                    <a:pt x="34" y="55"/>
                    <a:pt x="35" y="55"/>
                    <a:pt x="35" y="56"/>
                  </a:cubicBezTo>
                  <a:cubicBezTo>
                    <a:pt x="35" y="57"/>
                    <a:pt x="37" y="56"/>
                    <a:pt x="37" y="54"/>
                  </a:cubicBezTo>
                  <a:cubicBezTo>
                    <a:pt x="37" y="52"/>
                    <a:pt x="40" y="52"/>
                    <a:pt x="41" y="53"/>
                  </a:cubicBezTo>
                  <a:cubicBezTo>
                    <a:pt x="42" y="53"/>
                    <a:pt x="44" y="53"/>
                    <a:pt x="45" y="52"/>
                  </a:cubicBezTo>
                  <a:cubicBezTo>
                    <a:pt x="45" y="51"/>
                    <a:pt x="45" y="50"/>
                    <a:pt x="46" y="49"/>
                  </a:cubicBezTo>
                  <a:cubicBezTo>
                    <a:pt x="46" y="47"/>
                    <a:pt x="46" y="44"/>
                    <a:pt x="44" y="43"/>
                  </a:cubicBezTo>
                  <a:cubicBezTo>
                    <a:pt x="43" y="42"/>
                    <a:pt x="40" y="41"/>
                    <a:pt x="39" y="38"/>
                  </a:cubicBezTo>
                  <a:cubicBezTo>
                    <a:pt x="38" y="36"/>
                    <a:pt x="35" y="33"/>
                    <a:pt x="34" y="31"/>
                  </a:cubicBezTo>
                  <a:cubicBezTo>
                    <a:pt x="33" y="29"/>
                    <a:pt x="31" y="27"/>
                    <a:pt x="31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66"/>
            <p:cNvSpPr/>
            <p:nvPr/>
          </p:nvSpPr>
          <p:spPr bwMode="auto">
            <a:xfrm>
              <a:off x="3991548" y="2740902"/>
              <a:ext cx="97083" cy="204327"/>
            </a:xfrm>
            <a:custGeom>
              <a:avLst/>
              <a:gdLst>
                <a:gd name="T0" fmla="*/ 31 w 50"/>
                <a:gd name="T1" fmla="*/ 50 h 95"/>
                <a:gd name="T2" fmla="*/ 30 w 50"/>
                <a:gd name="T3" fmla="*/ 44 h 95"/>
                <a:gd name="T4" fmla="*/ 39 w 50"/>
                <a:gd name="T5" fmla="*/ 40 h 95"/>
                <a:gd name="T6" fmla="*/ 47 w 50"/>
                <a:gd name="T7" fmla="*/ 40 h 95"/>
                <a:gd name="T8" fmla="*/ 48 w 50"/>
                <a:gd name="T9" fmla="*/ 41 h 95"/>
                <a:gd name="T10" fmla="*/ 49 w 50"/>
                <a:gd name="T11" fmla="*/ 34 h 95"/>
                <a:gd name="T12" fmla="*/ 45 w 50"/>
                <a:gd name="T13" fmla="*/ 27 h 95"/>
                <a:gd name="T14" fmla="*/ 44 w 50"/>
                <a:gd name="T15" fmla="*/ 20 h 95"/>
                <a:gd name="T16" fmla="*/ 40 w 50"/>
                <a:gd name="T17" fmla="*/ 15 h 95"/>
                <a:gd name="T18" fmla="*/ 34 w 50"/>
                <a:gd name="T19" fmla="*/ 15 h 95"/>
                <a:gd name="T20" fmla="*/ 30 w 50"/>
                <a:gd name="T21" fmla="*/ 16 h 95"/>
                <a:gd name="T22" fmla="*/ 25 w 50"/>
                <a:gd name="T23" fmla="*/ 17 h 95"/>
                <a:gd name="T24" fmla="*/ 20 w 50"/>
                <a:gd name="T25" fmla="*/ 19 h 95"/>
                <a:gd name="T26" fmla="*/ 21 w 50"/>
                <a:gd name="T27" fmla="*/ 14 h 95"/>
                <a:gd name="T28" fmla="*/ 22 w 50"/>
                <a:gd name="T29" fmla="*/ 7 h 95"/>
                <a:gd name="T30" fmla="*/ 18 w 50"/>
                <a:gd name="T31" fmla="*/ 6 h 95"/>
                <a:gd name="T32" fmla="*/ 17 w 50"/>
                <a:gd name="T33" fmla="*/ 1 h 95"/>
                <a:gd name="T34" fmla="*/ 16 w 50"/>
                <a:gd name="T35" fmla="*/ 0 h 95"/>
                <a:gd name="T36" fmla="*/ 15 w 50"/>
                <a:gd name="T37" fmla="*/ 1 h 95"/>
                <a:gd name="T38" fmla="*/ 9 w 50"/>
                <a:gd name="T39" fmla="*/ 4 h 95"/>
                <a:gd name="T40" fmla="*/ 5 w 50"/>
                <a:gd name="T41" fmla="*/ 5 h 95"/>
                <a:gd name="T42" fmla="*/ 1 w 50"/>
                <a:gd name="T43" fmla="*/ 7 h 95"/>
                <a:gd name="T44" fmla="*/ 0 w 50"/>
                <a:gd name="T45" fmla="*/ 17 h 95"/>
                <a:gd name="T46" fmla="*/ 5 w 50"/>
                <a:gd name="T47" fmla="*/ 23 h 95"/>
                <a:gd name="T48" fmla="*/ 6 w 50"/>
                <a:gd name="T49" fmla="*/ 27 h 95"/>
                <a:gd name="T50" fmla="*/ 6 w 50"/>
                <a:gd name="T51" fmla="*/ 30 h 95"/>
                <a:gd name="T52" fmla="*/ 5 w 50"/>
                <a:gd name="T53" fmla="*/ 34 h 95"/>
                <a:gd name="T54" fmla="*/ 7 w 50"/>
                <a:gd name="T55" fmla="*/ 41 h 95"/>
                <a:gd name="T56" fmla="*/ 9 w 50"/>
                <a:gd name="T57" fmla="*/ 49 h 95"/>
                <a:gd name="T58" fmla="*/ 11 w 50"/>
                <a:gd name="T59" fmla="*/ 53 h 95"/>
                <a:gd name="T60" fmla="*/ 6 w 50"/>
                <a:gd name="T61" fmla="*/ 64 h 95"/>
                <a:gd name="T62" fmla="*/ 4 w 50"/>
                <a:gd name="T63" fmla="*/ 73 h 95"/>
                <a:gd name="T64" fmla="*/ 4 w 50"/>
                <a:gd name="T65" fmla="*/ 78 h 95"/>
                <a:gd name="T66" fmla="*/ 13 w 50"/>
                <a:gd name="T67" fmla="*/ 86 h 95"/>
                <a:gd name="T68" fmla="*/ 15 w 50"/>
                <a:gd name="T69" fmla="*/ 89 h 95"/>
                <a:gd name="T70" fmla="*/ 18 w 50"/>
                <a:gd name="T71" fmla="*/ 90 h 95"/>
                <a:gd name="T72" fmla="*/ 21 w 50"/>
                <a:gd name="T73" fmla="*/ 93 h 95"/>
                <a:gd name="T74" fmla="*/ 26 w 50"/>
                <a:gd name="T75" fmla="*/ 94 h 95"/>
                <a:gd name="T76" fmla="*/ 28 w 50"/>
                <a:gd name="T77" fmla="*/ 91 h 95"/>
                <a:gd name="T78" fmla="*/ 21 w 50"/>
                <a:gd name="T79" fmla="*/ 87 h 95"/>
                <a:gd name="T80" fmla="*/ 17 w 50"/>
                <a:gd name="T81" fmla="*/ 80 h 95"/>
                <a:gd name="T82" fmla="*/ 14 w 50"/>
                <a:gd name="T83" fmla="*/ 74 h 95"/>
                <a:gd name="T84" fmla="*/ 10 w 50"/>
                <a:gd name="T85" fmla="*/ 71 h 95"/>
                <a:gd name="T86" fmla="*/ 11 w 50"/>
                <a:gd name="T87" fmla="*/ 61 h 95"/>
                <a:gd name="T88" fmla="*/ 14 w 50"/>
                <a:gd name="T89" fmla="*/ 49 h 95"/>
                <a:gd name="T90" fmla="*/ 20 w 50"/>
                <a:gd name="T91" fmla="*/ 47 h 95"/>
                <a:gd name="T92" fmla="*/ 24 w 50"/>
                <a:gd name="T93" fmla="*/ 51 h 95"/>
                <a:gd name="T94" fmla="*/ 31 w 50"/>
                <a:gd name="T95" fmla="*/ 54 h 95"/>
                <a:gd name="T96" fmla="*/ 31 w 50"/>
                <a:gd name="T97" fmla="*/ 55 h 95"/>
                <a:gd name="T98" fmla="*/ 31 w 50"/>
                <a:gd name="T99" fmla="*/ 54 h 95"/>
                <a:gd name="T100" fmla="*/ 31 w 50"/>
                <a:gd name="T101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" h="95">
                  <a:moveTo>
                    <a:pt x="31" y="50"/>
                  </a:moveTo>
                  <a:cubicBezTo>
                    <a:pt x="31" y="47"/>
                    <a:pt x="28" y="47"/>
                    <a:pt x="30" y="44"/>
                  </a:cubicBezTo>
                  <a:cubicBezTo>
                    <a:pt x="33" y="41"/>
                    <a:pt x="37" y="39"/>
                    <a:pt x="39" y="40"/>
                  </a:cubicBezTo>
                  <a:cubicBezTo>
                    <a:pt x="41" y="41"/>
                    <a:pt x="46" y="39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50" y="38"/>
                    <a:pt x="49" y="36"/>
                    <a:pt x="49" y="34"/>
                  </a:cubicBezTo>
                  <a:cubicBezTo>
                    <a:pt x="49" y="31"/>
                    <a:pt x="47" y="28"/>
                    <a:pt x="45" y="27"/>
                  </a:cubicBezTo>
                  <a:cubicBezTo>
                    <a:pt x="43" y="27"/>
                    <a:pt x="46" y="21"/>
                    <a:pt x="44" y="20"/>
                  </a:cubicBezTo>
                  <a:cubicBezTo>
                    <a:pt x="42" y="19"/>
                    <a:pt x="41" y="17"/>
                    <a:pt x="40" y="15"/>
                  </a:cubicBezTo>
                  <a:cubicBezTo>
                    <a:pt x="38" y="14"/>
                    <a:pt x="34" y="14"/>
                    <a:pt x="34" y="15"/>
                  </a:cubicBezTo>
                  <a:cubicBezTo>
                    <a:pt x="33" y="17"/>
                    <a:pt x="31" y="18"/>
                    <a:pt x="30" y="16"/>
                  </a:cubicBezTo>
                  <a:cubicBezTo>
                    <a:pt x="29" y="15"/>
                    <a:pt x="27" y="15"/>
                    <a:pt x="25" y="17"/>
                  </a:cubicBezTo>
                  <a:cubicBezTo>
                    <a:pt x="23" y="18"/>
                    <a:pt x="20" y="21"/>
                    <a:pt x="20" y="19"/>
                  </a:cubicBezTo>
                  <a:cubicBezTo>
                    <a:pt x="19" y="16"/>
                    <a:pt x="21" y="17"/>
                    <a:pt x="21" y="14"/>
                  </a:cubicBezTo>
                  <a:cubicBezTo>
                    <a:pt x="21" y="11"/>
                    <a:pt x="23" y="10"/>
                    <a:pt x="22" y="7"/>
                  </a:cubicBezTo>
                  <a:cubicBezTo>
                    <a:pt x="21" y="5"/>
                    <a:pt x="18" y="8"/>
                    <a:pt x="18" y="6"/>
                  </a:cubicBezTo>
                  <a:cubicBezTo>
                    <a:pt x="17" y="4"/>
                    <a:pt x="18" y="2"/>
                    <a:pt x="17" y="1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14" y="2"/>
                    <a:pt x="10" y="2"/>
                    <a:pt x="9" y="4"/>
                  </a:cubicBezTo>
                  <a:cubicBezTo>
                    <a:pt x="8" y="6"/>
                    <a:pt x="5" y="5"/>
                    <a:pt x="5" y="5"/>
                  </a:cubicBezTo>
                  <a:cubicBezTo>
                    <a:pt x="4" y="5"/>
                    <a:pt x="1" y="6"/>
                    <a:pt x="1" y="7"/>
                  </a:cubicBezTo>
                  <a:cubicBezTo>
                    <a:pt x="1" y="9"/>
                    <a:pt x="0" y="16"/>
                    <a:pt x="0" y="17"/>
                  </a:cubicBezTo>
                  <a:cubicBezTo>
                    <a:pt x="0" y="18"/>
                    <a:pt x="3" y="22"/>
                    <a:pt x="5" y="23"/>
                  </a:cubicBezTo>
                  <a:cubicBezTo>
                    <a:pt x="6" y="23"/>
                    <a:pt x="4" y="26"/>
                    <a:pt x="6" y="27"/>
                  </a:cubicBezTo>
                  <a:cubicBezTo>
                    <a:pt x="7" y="28"/>
                    <a:pt x="6" y="30"/>
                    <a:pt x="6" y="30"/>
                  </a:cubicBezTo>
                  <a:cubicBezTo>
                    <a:pt x="5" y="30"/>
                    <a:pt x="6" y="33"/>
                    <a:pt x="5" y="34"/>
                  </a:cubicBezTo>
                  <a:cubicBezTo>
                    <a:pt x="3" y="36"/>
                    <a:pt x="4" y="39"/>
                    <a:pt x="7" y="41"/>
                  </a:cubicBezTo>
                  <a:cubicBezTo>
                    <a:pt x="9" y="43"/>
                    <a:pt x="9" y="47"/>
                    <a:pt x="9" y="49"/>
                  </a:cubicBezTo>
                  <a:cubicBezTo>
                    <a:pt x="9" y="51"/>
                    <a:pt x="11" y="51"/>
                    <a:pt x="11" y="53"/>
                  </a:cubicBezTo>
                  <a:cubicBezTo>
                    <a:pt x="11" y="53"/>
                    <a:pt x="8" y="64"/>
                    <a:pt x="6" y="64"/>
                  </a:cubicBezTo>
                  <a:cubicBezTo>
                    <a:pt x="5" y="66"/>
                    <a:pt x="5" y="71"/>
                    <a:pt x="4" y="73"/>
                  </a:cubicBezTo>
                  <a:cubicBezTo>
                    <a:pt x="3" y="76"/>
                    <a:pt x="3" y="78"/>
                    <a:pt x="4" y="78"/>
                  </a:cubicBezTo>
                  <a:cubicBezTo>
                    <a:pt x="6" y="79"/>
                    <a:pt x="9" y="82"/>
                    <a:pt x="13" y="86"/>
                  </a:cubicBezTo>
                  <a:cubicBezTo>
                    <a:pt x="13" y="87"/>
                    <a:pt x="14" y="88"/>
                    <a:pt x="15" y="89"/>
                  </a:cubicBezTo>
                  <a:cubicBezTo>
                    <a:pt x="16" y="89"/>
                    <a:pt x="17" y="89"/>
                    <a:pt x="18" y="90"/>
                  </a:cubicBezTo>
                  <a:cubicBezTo>
                    <a:pt x="21" y="90"/>
                    <a:pt x="21" y="92"/>
                    <a:pt x="21" y="93"/>
                  </a:cubicBezTo>
                  <a:cubicBezTo>
                    <a:pt x="21" y="95"/>
                    <a:pt x="25" y="94"/>
                    <a:pt x="26" y="94"/>
                  </a:cubicBezTo>
                  <a:cubicBezTo>
                    <a:pt x="27" y="94"/>
                    <a:pt x="26" y="92"/>
                    <a:pt x="28" y="91"/>
                  </a:cubicBezTo>
                  <a:cubicBezTo>
                    <a:pt x="27" y="90"/>
                    <a:pt x="24" y="88"/>
                    <a:pt x="21" y="87"/>
                  </a:cubicBezTo>
                  <a:cubicBezTo>
                    <a:pt x="18" y="87"/>
                    <a:pt x="16" y="82"/>
                    <a:pt x="17" y="80"/>
                  </a:cubicBezTo>
                  <a:cubicBezTo>
                    <a:pt x="17" y="78"/>
                    <a:pt x="14" y="76"/>
                    <a:pt x="14" y="74"/>
                  </a:cubicBezTo>
                  <a:cubicBezTo>
                    <a:pt x="14" y="73"/>
                    <a:pt x="12" y="72"/>
                    <a:pt x="10" y="71"/>
                  </a:cubicBezTo>
                  <a:cubicBezTo>
                    <a:pt x="8" y="70"/>
                    <a:pt x="11" y="64"/>
                    <a:pt x="11" y="61"/>
                  </a:cubicBezTo>
                  <a:cubicBezTo>
                    <a:pt x="11" y="59"/>
                    <a:pt x="16" y="51"/>
                    <a:pt x="14" y="49"/>
                  </a:cubicBezTo>
                  <a:cubicBezTo>
                    <a:pt x="13" y="46"/>
                    <a:pt x="19" y="45"/>
                    <a:pt x="20" y="47"/>
                  </a:cubicBezTo>
                  <a:cubicBezTo>
                    <a:pt x="20" y="50"/>
                    <a:pt x="21" y="51"/>
                    <a:pt x="24" y="51"/>
                  </a:cubicBezTo>
                  <a:cubicBezTo>
                    <a:pt x="28" y="51"/>
                    <a:pt x="28" y="54"/>
                    <a:pt x="31" y="54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1" y="55"/>
                    <a:pt x="31" y="54"/>
                  </a:cubicBezTo>
                  <a:cubicBezTo>
                    <a:pt x="32" y="52"/>
                    <a:pt x="31" y="52"/>
                    <a:pt x="31" y="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67"/>
            <p:cNvSpPr/>
            <p:nvPr/>
          </p:nvSpPr>
          <p:spPr bwMode="auto">
            <a:xfrm>
              <a:off x="2993621" y="2190010"/>
              <a:ext cx="118531" cy="104986"/>
            </a:xfrm>
            <a:custGeom>
              <a:avLst/>
              <a:gdLst>
                <a:gd name="T0" fmla="*/ 2 w 61"/>
                <a:gd name="T1" fmla="*/ 10 h 49"/>
                <a:gd name="T2" fmla="*/ 1 w 61"/>
                <a:gd name="T3" fmla="*/ 17 h 49"/>
                <a:gd name="T4" fmla="*/ 2 w 61"/>
                <a:gd name="T5" fmla="*/ 19 h 49"/>
                <a:gd name="T6" fmla="*/ 3 w 61"/>
                <a:gd name="T7" fmla="*/ 22 h 49"/>
                <a:gd name="T8" fmla="*/ 4 w 61"/>
                <a:gd name="T9" fmla="*/ 26 h 49"/>
                <a:gd name="T10" fmla="*/ 6 w 61"/>
                <a:gd name="T11" fmla="*/ 31 h 49"/>
                <a:gd name="T12" fmla="*/ 6 w 61"/>
                <a:gd name="T13" fmla="*/ 33 h 49"/>
                <a:gd name="T14" fmla="*/ 9 w 61"/>
                <a:gd name="T15" fmla="*/ 36 h 49"/>
                <a:gd name="T16" fmla="*/ 13 w 61"/>
                <a:gd name="T17" fmla="*/ 38 h 49"/>
                <a:gd name="T18" fmla="*/ 17 w 61"/>
                <a:gd name="T19" fmla="*/ 40 h 49"/>
                <a:gd name="T20" fmla="*/ 20 w 61"/>
                <a:gd name="T21" fmla="*/ 39 h 49"/>
                <a:gd name="T22" fmla="*/ 22 w 61"/>
                <a:gd name="T23" fmla="*/ 41 h 49"/>
                <a:gd name="T24" fmla="*/ 26 w 61"/>
                <a:gd name="T25" fmla="*/ 43 h 49"/>
                <a:gd name="T26" fmla="*/ 29 w 61"/>
                <a:gd name="T27" fmla="*/ 46 h 49"/>
                <a:gd name="T28" fmla="*/ 33 w 61"/>
                <a:gd name="T29" fmla="*/ 46 h 49"/>
                <a:gd name="T30" fmla="*/ 38 w 61"/>
                <a:gd name="T31" fmla="*/ 46 h 49"/>
                <a:gd name="T32" fmla="*/ 43 w 61"/>
                <a:gd name="T33" fmla="*/ 47 h 49"/>
                <a:gd name="T34" fmla="*/ 48 w 61"/>
                <a:gd name="T35" fmla="*/ 48 h 49"/>
                <a:gd name="T36" fmla="*/ 52 w 61"/>
                <a:gd name="T37" fmla="*/ 49 h 49"/>
                <a:gd name="T38" fmla="*/ 51 w 61"/>
                <a:gd name="T39" fmla="*/ 45 h 49"/>
                <a:gd name="T40" fmla="*/ 57 w 61"/>
                <a:gd name="T41" fmla="*/ 39 h 49"/>
                <a:gd name="T42" fmla="*/ 60 w 61"/>
                <a:gd name="T43" fmla="*/ 37 h 49"/>
                <a:gd name="T44" fmla="*/ 57 w 61"/>
                <a:gd name="T45" fmla="*/ 31 h 49"/>
                <a:gd name="T46" fmla="*/ 57 w 61"/>
                <a:gd name="T47" fmla="*/ 25 h 49"/>
                <a:gd name="T48" fmla="*/ 55 w 61"/>
                <a:gd name="T49" fmla="*/ 22 h 49"/>
                <a:gd name="T50" fmla="*/ 59 w 61"/>
                <a:gd name="T51" fmla="*/ 19 h 49"/>
                <a:gd name="T52" fmla="*/ 58 w 61"/>
                <a:gd name="T53" fmla="*/ 13 h 49"/>
                <a:gd name="T54" fmla="*/ 57 w 61"/>
                <a:gd name="T55" fmla="*/ 9 h 49"/>
                <a:gd name="T56" fmla="*/ 53 w 61"/>
                <a:gd name="T57" fmla="*/ 5 h 49"/>
                <a:gd name="T58" fmla="*/ 52 w 61"/>
                <a:gd name="T59" fmla="*/ 5 h 49"/>
                <a:gd name="T60" fmla="*/ 36 w 61"/>
                <a:gd name="T61" fmla="*/ 4 h 49"/>
                <a:gd name="T62" fmla="*/ 33 w 61"/>
                <a:gd name="T63" fmla="*/ 3 h 49"/>
                <a:gd name="T64" fmla="*/ 30 w 61"/>
                <a:gd name="T65" fmla="*/ 5 h 49"/>
                <a:gd name="T66" fmla="*/ 27 w 61"/>
                <a:gd name="T67" fmla="*/ 1 h 49"/>
                <a:gd name="T68" fmla="*/ 13 w 61"/>
                <a:gd name="T69" fmla="*/ 5 h 49"/>
                <a:gd name="T70" fmla="*/ 3 w 61"/>
                <a:gd name="T71" fmla="*/ 8 h 49"/>
                <a:gd name="T72" fmla="*/ 1 w 61"/>
                <a:gd name="T73" fmla="*/ 10 h 49"/>
                <a:gd name="T74" fmla="*/ 2 w 61"/>
                <a:gd name="T75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49">
                  <a:moveTo>
                    <a:pt x="2" y="10"/>
                  </a:moveTo>
                  <a:cubicBezTo>
                    <a:pt x="2" y="11"/>
                    <a:pt x="2" y="15"/>
                    <a:pt x="1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3" y="20"/>
                    <a:pt x="3" y="21"/>
                    <a:pt x="3" y="22"/>
                  </a:cubicBezTo>
                  <a:cubicBezTo>
                    <a:pt x="3" y="23"/>
                    <a:pt x="4" y="23"/>
                    <a:pt x="4" y="26"/>
                  </a:cubicBezTo>
                  <a:cubicBezTo>
                    <a:pt x="4" y="28"/>
                    <a:pt x="5" y="30"/>
                    <a:pt x="6" y="31"/>
                  </a:cubicBezTo>
                  <a:cubicBezTo>
                    <a:pt x="6" y="31"/>
                    <a:pt x="6" y="33"/>
                    <a:pt x="6" y="33"/>
                  </a:cubicBezTo>
                  <a:cubicBezTo>
                    <a:pt x="7" y="34"/>
                    <a:pt x="8" y="35"/>
                    <a:pt x="9" y="36"/>
                  </a:cubicBezTo>
                  <a:cubicBezTo>
                    <a:pt x="12" y="37"/>
                    <a:pt x="13" y="37"/>
                    <a:pt x="13" y="38"/>
                  </a:cubicBezTo>
                  <a:cubicBezTo>
                    <a:pt x="14" y="39"/>
                    <a:pt x="16" y="41"/>
                    <a:pt x="17" y="40"/>
                  </a:cubicBezTo>
                  <a:cubicBezTo>
                    <a:pt x="17" y="38"/>
                    <a:pt x="19" y="39"/>
                    <a:pt x="20" y="39"/>
                  </a:cubicBezTo>
                  <a:cubicBezTo>
                    <a:pt x="21" y="39"/>
                    <a:pt x="22" y="41"/>
                    <a:pt x="22" y="41"/>
                  </a:cubicBezTo>
                  <a:cubicBezTo>
                    <a:pt x="22" y="42"/>
                    <a:pt x="25" y="42"/>
                    <a:pt x="26" y="43"/>
                  </a:cubicBezTo>
                  <a:cubicBezTo>
                    <a:pt x="27" y="43"/>
                    <a:pt x="27" y="45"/>
                    <a:pt x="29" y="46"/>
                  </a:cubicBezTo>
                  <a:cubicBezTo>
                    <a:pt x="30" y="47"/>
                    <a:pt x="32" y="45"/>
                    <a:pt x="33" y="46"/>
                  </a:cubicBezTo>
                  <a:cubicBezTo>
                    <a:pt x="34" y="46"/>
                    <a:pt x="36" y="47"/>
                    <a:pt x="38" y="46"/>
                  </a:cubicBezTo>
                  <a:cubicBezTo>
                    <a:pt x="40" y="46"/>
                    <a:pt x="41" y="47"/>
                    <a:pt x="43" y="47"/>
                  </a:cubicBezTo>
                  <a:cubicBezTo>
                    <a:pt x="45" y="47"/>
                    <a:pt x="47" y="47"/>
                    <a:pt x="48" y="48"/>
                  </a:cubicBezTo>
                  <a:cubicBezTo>
                    <a:pt x="48" y="48"/>
                    <a:pt x="50" y="49"/>
                    <a:pt x="52" y="49"/>
                  </a:cubicBezTo>
                  <a:cubicBezTo>
                    <a:pt x="52" y="48"/>
                    <a:pt x="51" y="46"/>
                    <a:pt x="51" y="45"/>
                  </a:cubicBezTo>
                  <a:cubicBezTo>
                    <a:pt x="52" y="44"/>
                    <a:pt x="56" y="40"/>
                    <a:pt x="57" y="39"/>
                  </a:cubicBezTo>
                  <a:cubicBezTo>
                    <a:pt x="58" y="38"/>
                    <a:pt x="59" y="38"/>
                    <a:pt x="60" y="37"/>
                  </a:cubicBezTo>
                  <a:cubicBezTo>
                    <a:pt x="61" y="35"/>
                    <a:pt x="58" y="31"/>
                    <a:pt x="57" y="31"/>
                  </a:cubicBezTo>
                  <a:cubicBezTo>
                    <a:pt x="57" y="30"/>
                    <a:pt x="57" y="26"/>
                    <a:pt x="57" y="25"/>
                  </a:cubicBezTo>
                  <a:cubicBezTo>
                    <a:pt x="57" y="24"/>
                    <a:pt x="55" y="23"/>
                    <a:pt x="55" y="22"/>
                  </a:cubicBezTo>
                  <a:cubicBezTo>
                    <a:pt x="55" y="21"/>
                    <a:pt x="57" y="19"/>
                    <a:pt x="59" y="19"/>
                  </a:cubicBezTo>
                  <a:cubicBezTo>
                    <a:pt x="60" y="18"/>
                    <a:pt x="59" y="14"/>
                    <a:pt x="58" y="13"/>
                  </a:cubicBezTo>
                  <a:cubicBezTo>
                    <a:pt x="57" y="12"/>
                    <a:pt x="57" y="11"/>
                    <a:pt x="57" y="9"/>
                  </a:cubicBezTo>
                  <a:cubicBezTo>
                    <a:pt x="58" y="7"/>
                    <a:pt x="53" y="5"/>
                    <a:pt x="53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48" y="6"/>
                    <a:pt x="37" y="5"/>
                    <a:pt x="36" y="4"/>
                  </a:cubicBezTo>
                  <a:cubicBezTo>
                    <a:pt x="36" y="4"/>
                    <a:pt x="34" y="4"/>
                    <a:pt x="33" y="3"/>
                  </a:cubicBezTo>
                  <a:cubicBezTo>
                    <a:pt x="32" y="4"/>
                    <a:pt x="31" y="5"/>
                    <a:pt x="30" y="5"/>
                  </a:cubicBezTo>
                  <a:cubicBezTo>
                    <a:pt x="27" y="5"/>
                    <a:pt x="27" y="2"/>
                    <a:pt x="27" y="1"/>
                  </a:cubicBezTo>
                  <a:cubicBezTo>
                    <a:pt x="26" y="0"/>
                    <a:pt x="16" y="2"/>
                    <a:pt x="13" y="5"/>
                  </a:cubicBezTo>
                  <a:cubicBezTo>
                    <a:pt x="10" y="8"/>
                    <a:pt x="3" y="7"/>
                    <a:pt x="3" y="8"/>
                  </a:cubicBezTo>
                  <a:cubicBezTo>
                    <a:pt x="3" y="9"/>
                    <a:pt x="2" y="10"/>
                    <a:pt x="1" y="10"/>
                  </a:cubicBezTo>
                  <a:cubicBezTo>
                    <a:pt x="1" y="10"/>
                    <a:pt x="1" y="10"/>
                    <a:pt x="2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68"/>
            <p:cNvSpPr/>
            <p:nvPr/>
          </p:nvSpPr>
          <p:spPr bwMode="auto">
            <a:xfrm>
              <a:off x="3011683" y="2362729"/>
              <a:ext cx="44026" cy="45155"/>
            </a:xfrm>
            <a:custGeom>
              <a:avLst/>
              <a:gdLst>
                <a:gd name="T0" fmla="*/ 17 w 23"/>
                <a:gd name="T1" fmla="*/ 19 h 21"/>
                <a:gd name="T2" fmla="*/ 22 w 23"/>
                <a:gd name="T3" fmla="*/ 12 h 21"/>
                <a:gd name="T4" fmla="*/ 22 w 23"/>
                <a:gd name="T5" fmla="*/ 4 h 21"/>
                <a:gd name="T6" fmla="*/ 17 w 23"/>
                <a:gd name="T7" fmla="*/ 1 h 21"/>
                <a:gd name="T8" fmla="*/ 7 w 23"/>
                <a:gd name="T9" fmla="*/ 0 h 21"/>
                <a:gd name="T10" fmla="*/ 3 w 23"/>
                <a:gd name="T11" fmla="*/ 1 h 21"/>
                <a:gd name="T12" fmla="*/ 0 w 23"/>
                <a:gd name="T13" fmla="*/ 3 h 21"/>
                <a:gd name="T14" fmla="*/ 3 w 23"/>
                <a:gd name="T15" fmla="*/ 7 h 21"/>
                <a:gd name="T16" fmla="*/ 8 w 23"/>
                <a:gd name="T17" fmla="*/ 13 h 21"/>
                <a:gd name="T18" fmla="*/ 13 w 23"/>
                <a:gd name="T19" fmla="*/ 19 h 21"/>
                <a:gd name="T20" fmla="*/ 17 w 23"/>
                <a:gd name="T21" fmla="*/ 21 h 21"/>
                <a:gd name="T22" fmla="*/ 17 w 23"/>
                <a:gd name="T23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1">
                  <a:moveTo>
                    <a:pt x="17" y="19"/>
                  </a:moveTo>
                  <a:cubicBezTo>
                    <a:pt x="17" y="18"/>
                    <a:pt x="21" y="12"/>
                    <a:pt x="22" y="12"/>
                  </a:cubicBezTo>
                  <a:cubicBezTo>
                    <a:pt x="22" y="12"/>
                    <a:pt x="23" y="7"/>
                    <a:pt x="22" y="4"/>
                  </a:cubicBezTo>
                  <a:cubicBezTo>
                    <a:pt x="19" y="2"/>
                    <a:pt x="17" y="1"/>
                    <a:pt x="17" y="1"/>
                  </a:cubicBezTo>
                  <a:cubicBezTo>
                    <a:pt x="17" y="1"/>
                    <a:pt x="9" y="1"/>
                    <a:pt x="7" y="0"/>
                  </a:cubicBezTo>
                  <a:cubicBezTo>
                    <a:pt x="6" y="0"/>
                    <a:pt x="4" y="2"/>
                    <a:pt x="3" y="1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1" y="4"/>
                    <a:pt x="3" y="5"/>
                    <a:pt x="3" y="7"/>
                  </a:cubicBezTo>
                  <a:cubicBezTo>
                    <a:pt x="3" y="9"/>
                    <a:pt x="9" y="12"/>
                    <a:pt x="8" y="13"/>
                  </a:cubicBezTo>
                  <a:cubicBezTo>
                    <a:pt x="8" y="14"/>
                    <a:pt x="12" y="16"/>
                    <a:pt x="13" y="19"/>
                  </a:cubicBezTo>
                  <a:cubicBezTo>
                    <a:pt x="15" y="19"/>
                    <a:pt x="16" y="20"/>
                    <a:pt x="17" y="21"/>
                  </a:cubicBezTo>
                  <a:cubicBezTo>
                    <a:pt x="17" y="20"/>
                    <a:pt x="17" y="20"/>
                    <a:pt x="17" y="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69"/>
            <p:cNvSpPr/>
            <p:nvPr/>
          </p:nvSpPr>
          <p:spPr bwMode="auto">
            <a:xfrm>
              <a:off x="2990234" y="2340151"/>
              <a:ext cx="63217" cy="63217"/>
            </a:xfrm>
            <a:custGeom>
              <a:avLst/>
              <a:gdLst>
                <a:gd name="T0" fmla="*/ 19 w 33"/>
                <a:gd name="T1" fmla="*/ 23 h 29"/>
                <a:gd name="T2" fmla="*/ 14 w 33"/>
                <a:gd name="T3" fmla="*/ 17 h 29"/>
                <a:gd name="T4" fmla="*/ 11 w 33"/>
                <a:gd name="T5" fmla="*/ 13 h 29"/>
                <a:gd name="T6" fmla="*/ 14 w 33"/>
                <a:gd name="T7" fmla="*/ 11 h 29"/>
                <a:gd name="T8" fmla="*/ 18 w 33"/>
                <a:gd name="T9" fmla="*/ 10 h 29"/>
                <a:gd name="T10" fmla="*/ 28 w 33"/>
                <a:gd name="T11" fmla="*/ 11 h 29"/>
                <a:gd name="T12" fmla="*/ 33 w 33"/>
                <a:gd name="T13" fmla="*/ 14 h 29"/>
                <a:gd name="T14" fmla="*/ 33 w 33"/>
                <a:gd name="T15" fmla="*/ 13 h 29"/>
                <a:gd name="T16" fmla="*/ 31 w 33"/>
                <a:gd name="T17" fmla="*/ 8 h 29"/>
                <a:gd name="T18" fmla="*/ 30 w 33"/>
                <a:gd name="T19" fmla="*/ 4 h 29"/>
                <a:gd name="T20" fmla="*/ 27 w 33"/>
                <a:gd name="T21" fmla="*/ 5 h 29"/>
                <a:gd name="T22" fmla="*/ 21 w 33"/>
                <a:gd name="T23" fmla="*/ 4 h 29"/>
                <a:gd name="T24" fmla="*/ 16 w 33"/>
                <a:gd name="T25" fmla="*/ 0 h 29"/>
                <a:gd name="T26" fmla="*/ 12 w 33"/>
                <a:gd name="T27" fmla="*/ 2 h 29"/>
                <a:gd name="T28" fmla="*/ 11 w 33"/>
                <a:gd name="T29" fmla="*/ 5 h 29"/>
                <a:gd name="T30" fmla="*/ 8 w 33"/>
                <a:gd name="T31" fmla="*/ 8 h 29"/>
                <a:gd name="T32" fmla="*/ 4 w 33"/>
                <a:gd name="T33" fmla="*/ 8 h 29"/>
                <a:gd name="T34" fmla="*/ 0 w 33"/>
                <a:gd name="T35" fmla="*/ 9 h 29"/>
                <a:gd name="T36" fmla="*/ 1 w 33"/>
                <a:gd name="T37" fmla="*/ 11 h 29"/>
                <a:gd name="T38" fmla="*/ 6 w 33"/>
                <a:gd name="T39" fmla="*/ 13 h 29"/>
                <a:gd name="T40" fmla="*/ 12 w 33"/>
                <a:gd name="T41" fmla="*/ 22 h 29"/>
                <a:gd name="T42" fmla="*/ 17 w 33"/>
                <a:gd name="T43" fmla="*/ 25 h 29"/>
                <a:gd name="T44" fmla="*/ 22 w 33"/>
                <a:gd name="T45" fmla="*/ 28 h 29"/>
                <a:gd name="T46" fmla="*/ 24 w 33"/>
                <a:gd name="T47" fmla="*/ 29 h 29"/>
                <a:gd name="T48" fmla="*/ 19 w 33"/>
                <a:gd name="T49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" h="29">
                  <a:moveTo>
                    <a:pt x="19" y="23"/>
                  </a:moveTo>
                  <a:cubicBezTo>
                    <a:pt x="20" y="22"/>
                    <a:pt x="14" y="19"/>
                    <a:pt x="14" y="17"/>
                  </a:cubicBezTo>
                  <a:cubicBezTo>
                    <a:pt x="14" y="15"/>
                    <a:pt x="12" y="14"/>
                    <a:pt x="11" y="13"/>
                  </a:cubicBezTo>
                  <a:cubicBezTo>
                    <a:pt x="11" y="11"/>
                    <a:pt x="13" y="10"/>
                    <a:pt x="14" y="11"/>
                  </a:cubicBezTo>
                  <a:cubicBezTo>
                    <a:pt x="15" y="12"/>
                    <a:pt x="17" y="10"/>
                    <a:pt x="18" y="10"/>
                  </a:cubicBezTo>
                  <a:cubicBezTo>
                    <a:pt x="20" y="11"/>
                    <a:pt x="28" y="11"/>
                    <a:pt x="28" y="11"/>
                  </a:cubicBezTo>
                  <a:cubicBezTo>
                    <a:pt x="28" y="11"/>
                    <a:pt x="30" y="12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1"/>
                    <a:pt x="33" y="9"/>
                    <a:pt x="31" y="8"/>
                  </a:cubicBezTo>
                  <a:cubicBezTo>
                    <a:pt x="30" y="8"/>
                    <a:pt x="30" y="6"/>
                    <a:pt x="30" y="4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6" y="5"/>
                    <a:pt x="22" y="5"/>
                    <a:pt x="21" y="4"/>
                  </a:cubicBezTo>
                  <a:cubicBezTo>
                    <a:pt x="20" y="2"/>
                    <a:pt x="17" y="1"/>
                    <a:pt x="16" y="0"/>
                  </a:cubicBezTo>
                  <a:cubicBezTo>
                    <a:pt x="15" y="0"/>
                    <a:pt x="13" y="2"/>
                    <a:pt x="12" y="2"/>
                  </a:cubicBezTo>
                  <a:cubicBezTo>
                    <a:pt x="11" y="2"/>
                    <a:pt x="12" y="5"/>
                    <a:pt x="11" y="5"/>
                  </a:cubicBezTo>
                  <a:cubicBezTo>
                    <a:pt x="9" y="5"/>
                    <a:pt x="9" y="7"/>
                    <a:pt x="8" y="8"/>
                  </a:cubicBezTo>
                  <a:cubicBezTo>
                    <a:pt x="8" y="9"/>
                    <a:pt x="6" y="7"/>
                    <a:pt x="4" y="8"/>
                  </a:cubicBezTo>
                  <a:cubicBezTo>
                    <a:pt x="4" y="8"/>
                    <a:pt x="1" y="9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3" y="11"/>
                    <a:pt x="6" y="11"/>
                    <a:pt x="6" y="13"/>
                  </a:cubicBezTo>
                  <a:cubicBezTo>
                    <a:pt x="6" y="16"/>
                    <a:pt x="10" y="21"/>
                    <a:pt x="12" y="22"/>
                  </a:cubicBezTo>
                  <a:cubicBezTo>
                    <a:pt x="13" y="24"/>
                    <a:pt x="16" y="23"/>
                    <a:pt x="17" y="25"/>
                  </a:cubicBezTo>
                  <a:cubicBezTo>
                    <a:pt x="17" y="26"/>
                    <a:pt x="19" y="28"/>
                    <a:pt x="22" y="28"/>
                  </a:cubicBezTo>
                  <a:cubicBezTo>
                    <a:pt x="23" y="28"/>
                    <a:pt x="24" y="28"/>
                    <a:pt x="24" y="29"/>
                  </a:cubicBezTo>
                  <a:cubicBezTo>
                    <a:pt x="23" y="26"/>
                    <a:pt x="19" y="24"/>
                    <a:pt x="19" y="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70"/>
            <p:cNvSpPr/>
            <p:nvPr/>
          </p:nvSpPr>
          <p:spPr bwMode="auto">
            <a:xfrm>
              <a:off x="3044420" y="2344666"/>
              <a:ext cx="51928" cy="71119"/>
            </a:xfrm>
            <a:custGeom>
              <a:avLst/>
              <a:gdLst>
                <a:gd name="T0" fmla="*/ 7 w 27"/>
                <a:gd name="T1" fmla="*/ 28 h 33"/>
                <a:gd name="T2" fmla="*/ 13 w 27"/>
                <a:gd name="T3" fmla="*/ 31 h 33"/>
                <a:gd name="T4" fmla="*/ 24 w 27"/>
                <a:gd name="T5" fmla="*/ 29 h 33"/>
                <a:gd name="T6" fmla="*/ 24 w 27"/>
                <a:gd name="T7" fmla="*/ 28 h 33"/>
                <a:gd name="T8" fmla="*/ 26 w 27"/>
                <a:gd name="T9" fmla="*/ 25 h 33"/>
                <a:gd name="T10" fmla="*/ 24 w 27"/>
                <a:gd name="T11" fmla="*/ 21 h 33"/>
                <a:gd name="T12" fmla="*/ 24 w 27"/>
                <a:gd name="T13" fmla="*/ 17 h 33"/>
                <a:gd name="T14" fmla="*/ 24 w 27"/>
                <a:gd name="T15" fmla="*/ 14 h 33"/>
                <a:gd name="T16" fmla="*/ 17 w 27"/>
                <a:gd name="T17" fmla="*/ 11 h 33"/>
                <a:gd name="T18" fmla="*/ 17 w 27"/>
                <a:gd name="T19" fmla="*/ 8 h 33"/>
                <a:gd name="T20" fmla="*/ 14 w 27"/>
                <a:gd name="T21" fmla="*/ 5 h 33"/>
                <a:gd name="T22" fmla="*/ 12 w 27"/>
                <a:gd name="T23" fmla="*/ 2 h 33"/>
                <a:gd name="T24" fmla="*/ 12 w 27"/>
                <a:gd name="T25" fmla="*/ 1 h 33"/>
                <a:gd name="T26" fmla="*/ 11 w 27"/>
                <a:gd name="T27" fmla="*/ 1 h 33"/>
                <a:gd name="T28" fmla="*/ 8 w 27"/>
                <a:gd name="T29" fmla="*/ 0 h 33"/>
                <a:gd name="T30" fmla="*/ 2 w 27"/>
                <a:gd name="T31" fmla="*/ 2 h 33"/>
                <a:gd name="T32" fmla="*/ 3 w 27"/>
                <a:gd name="T33" fmla="*/ 6 h 33"/>
                <a:gd name="T34" fmla="*/ 5 w 27"/>
                <a:gd name="T35" fmla="*/ 11 h 33"/>
                <a:gd name="T36" fmla="*/ 5 w 27"/>
                <a:gd name="T37" fmla="*/ 20 h 33"/>
                <a:gd name="T38" fmla="*/ 0 w 27"/>
                <a:gd name="T39" fmla="*/ 27 h 33"/>
                <a:gd name="T40" fmla="*/ 0 w 27"/>
                <a:gd name="T41" fmla="*/ 29 h 33"/>
                <a:gd name="T42" fmla="*/ 4 w 27"/>
                <a:gd name="T43" fmla="*/ 32 h 33"/>
                <a:gd name="T44" fmla="*/ 4 w 27"/>
                <a:gd name="T45" fmla="*/ 33 h 33"/>
                <a:gd name="T46" fmla="*/ 7 w 27"/>
                <a:gd name="T4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3">
                  <a:moveTo>
                    <a:pt x="7" y="28"/>
                  </a:moveTo>
                  <a:cubicBezTo>
                    <a:pt x="9" y="28"/>
                    <a:pt x="13" y="31"/>
                    <a:pt x="13" y="31"/>
                  </a:cubicBezTo>
                  <a:cubicBezTo>
                    <a:pt x="13" y="31"/>
                    <a:pt x="20" y="30"/>
                    <a:pt x="24" y="29"/>
                  </a:cubicBezTo>
                  <a:cubicBezTo>
                    <a:pt x="24" y="29"/>
                    <a:pt x="24" y="28"/>
                    <a:pt x="24" y="28"/>
                  </a:cubicBezTo>
                  <a:cubicBezTo>
                    <a:pt x="24" y="27"/>
                    <a:pt x="25" y="25"/>
                    <a:pt x="26" y="25"/>
                  </a:cubicBezTo>
                  <a:cubicBezTo>
                    <a:pt x="27" y="25"/>
                    <a:pt x="26" y="22"/>
                    <a:pt x="24" y="21"/>
                  </a:cubicBezTo>
                  <a:cubicBezTo>
                    <a:pt x="23" y="20"/>
                    <a:pt x="23" y="18"/>
                    <a:pt x="24" y="17"/>
                  </a:cubicBezTo>
                  <a:cubicBezTo>
                    <a:pt x="25" y="16"/>
                    <a:pt x="24" y="15"/>
                    <a:pt x="24" y="14"/>
                  </a:cubicBezTo>
                  <a:cubicBezTo>
                    <a:pt x="24" y="12"/>
                    <a:pt x="18" y="12"/>
                    <a:pt x="17" y="11"/>
                  </a:cubicBezTo>
                  <a:cubicBezTo>
                    <a:pt x="16" y="11"/>
                    <a:pt x="18" y="8"/>
                    <a:pt x="17" y="8"/>
                  </a:cubicBezTo>
                  <a:cubicBezTo>
                    <a:pt x="15" y="8"/>
                    <a:pt x="14" y="6"/>
                    <a:pt x="14" y="5"/>
                  </a:cubicBezTo>
                  <a:cubicBezTo>
                    <a:pt x="14" y="4"/>
                    <a:pt x="12" y="2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8" y="0"/>
                    <a:pt x="4" y="2"/>
                    <a:pt x="2" y="2"/>
                  </a:cubicBezTo>
                  <a:cubicBezTo>
                    <a:pt x="2" y="4"/>
                    <a:pt x="2" y="6"/>
                    <a:pt x="3" y="6"/>
                  </a:cubicBezTo>
                  <a:cubicBezTo>
                    <a:pt x="5" y="7"/>
                    <a:pt x="4" y="9"/>
                    <a:pt x="5" y="11"/>
                  </a:cubicBezTo>
                  <a:cubicBezTo>
                    <a:pt x="6" y="12"/>
                    <a:pt x="6" y="20"/>
                    <a:pt x="5" y="20"/>
                  </a:cubicBezTo>
                  <a:cubicBezTo>
                    <a:pt x="4" y="20"/>
                    <a:pt x="0" y="26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1" y="31"/>
                    <a:pt x="3" y="32"/>
                    <a:pt x="4" y="32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5" y="30"/>
                    <a:pt x="6" y="28"/>
                    <a:pt x="7" y="2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71"/>
            <p:cNvSpPr/>
            <p:nvPr/>
          </p:nvSpPr>
          <p:spPr bwMode="auto">
            <a:xfrm>
              <a:off x="3052322" y="2404497"/>
              <a:ext cx="22578" cy="50800"/>
            </a:xfrm>
            <a:custGeom>
              <a:avLst/>
              <a:gdLst>
                <a:gd name="T0" fmla="*/ 8 w 12"/>
                <a:gd name="T1" fmla="*/ 20 h 23"/>
                <a:gd name="T2" fmla="*/ 9 w 12"/>
                <a:gd name="T3" fmla="*/ 17 h 23"/>
                <a:gd name="T4" fmla="*/ 12 w 12"/>
                <a:gd name="T5" fmla="*/ 14 h 23"/>
                <a:gd name="T6" fmla="*/ 12 w 12"/>
                <a:gd name="T7" fmla="*/ 14 h 23"/>
                <a:gd name="T8" fmla="*/ 8 w 12"/>
                <a:gd name="T9" fmla="*/ 10 h 23"/>
                <a:gd name="T10" fmla="*/ 9 w 12"/>
                <a:gd name="T11" fmla="*/ 3 h 23"/>
                <a:gd name="T12" fmla="*/ 3 w 12"/>
                <a:gd name="T13" fmla="*/ 0 h 23"/>
                <a:gd name="T14" fmla="*/ 0 w 12"/>
                <a:gd name="T15" fmla="*/ 5 h 23"/>
                <a:gd name="T16" fmla="*/ 2 w 12"/>
                <a:gd name="T17" fmla="*/ 9 h 23"/>
                <a:gd name="T18" fmla="*/ 2 w 12"/>
                <a:gd name="T19" fmla="*/ 18 h 23"/>
                <a:gd name="T20" fmla="*/ 6 w 12"/>
                <a:gd name="T21" fmla="*/ 23 h 23"/>
                <a:gd name="T22" fmla="*/ 8 w 12"/>
                <a:gd name="T23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23">
                  <a:moveTo>
                    <a:pt x="8" y="20"/>
                  </a:moveTo>
                  <a:cubicBezTo>
                    <a:pt x="9" y="19"/>
                    <a:pt x="8" y="18"/>
                    <a:pt x="9" y="17"/>
                  </a:cubicBezTo>
                  <a:cubicBezTo>
                    <a:pt x="10" y="16"/>
                    <a:pt x="11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2"/>
                    <a:pt x="9" y="11"/>
                    <a:pt x="8" y="10"/>
                  </a:cubicBezTo>
                  <a:cubicBezTo>
                    <a:pt x="8" y="8"/>
                    <a:pt x="8" y="5"/>
                    <a:pt x="9" y="3"/>
                  </a:cubicBezTo>
                  <a:cubicBezTo>
                    <a:pt x="8" y="2"/>
                    <a:pt x="4" y="0"/>
                    <a:pt x="3" y="0"/>
                  </a:cubicBezTo>
                  <a:cubicBezTo>
                    <a:pt x="2" y="0"/>
                    <a:pt x="1" y="2"/>
                    <a:pt x="0" y="5"/>
                  </a:cubicBezTo>
                  <a:cubicBezTo>
                    <a:pt x="3" y="6"/>
                    <a:pt x="4" y="7"/>
                    <a:pt x="2" y="9"/>
                  </a:cubicBezTo>
                  <a:cubicBezTo>
                    <a:pt x="0" y="10"/>
                    <a:pt x="0" y="16"/>
                    <a:pt x="2" y="18"/>
                  </a:cubicBezTo>
                  <a:cubicBezTo>
                    <a:pt x="4" y="19"/>
                    <a:pt x="4" y="22"/>
                    <a:pt x="6" y="23"/>
                  </a:cubicBezTo>
                  <a:cubicBezTo>
                    <a:pt x="7" y="22"/>
                    <a:pt x="7" y="20"/>
                    <a:pt x="8" y="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72"/>
            <p:cNvSpPr/>
            <p:nvPr/>
          </p:nvSpPr>
          <p:spPr bwMode="auto">
            <a:xfrm>
              <a:off x="2939435" y="2297254"/>
              <a:ext cx="91438" cy="46284"/>
            </a:xfrm>
            <a:custGeom>
              <a:avLst/>
              <a:gdLst>
                <a:gd name="T0" fmla="*/ 40 w 47"/>
                <a:gd name="T1" fmla="*/ 2 h 21"/>
                <a:gd name="T2" fmla="*/ 34 w 47"/>
                <a:gd name="T3" fmla="*/ 0 h 21"/>
                <a:gd name="T4" fmla="*/ 33 w 47"/>
                <a:gd name="T5" fmla="*/ 3 h 21"/>
                <a:gd name="T6" fmla="*/ 27 w 47"/>
                <a:gd name="T7" fmla="*/ 3 h 21"/>
                <a:gd name="T8" fmla="*/ 24 w 47"/>
                <a:gd name="T9" fmla="*/ 5 h 21"/>
                <a:gd name="T10" fmla="*/ 21 w 47"/>
                <a:gd name="T11" fmla="*/ 9 h 21"/>
                <a:gd name="T12" fmla="*/ 19 w 47"/>
                <a:gd name="T13" fmla="*/ 11 h 21"/>
                <a:gd name="T14" fmla="*/ 13 w 47"/>
                <a:gd name="T15" fmla="*/ 12 h 21"/>
                <a:gd name="T16" fmla="*/ 9 w 47"/>
                <a:gd name="T17" fmla="*/ 12 h 21"/>
                <a:gd name="T18" fmla="*/ 5 w 47"/>
                <a:gd name="T19" fmla="*/ 13 h 21"/>
                <a:gd name="T20" fmla="*/ 2 w 47"/>
                <a:gd name="T21" fmla="*/ 12 h 21"/>
                <a:gd name="T22" fmla="*/ 1 w 47"/>
                <a:gd name="T23" fmla="*/ 15 h 21"/>
                <a:gd name="T24" fmla="*/ 4 w 47"/>
                <a:gd name="T25" fmla="*/ 17 h 21"/>
                <a:gd name="T26" fmla="*/ 8 w 47"/>
                <a:gd name="T27" fmla="*/ 18 h 21"/>
                <a:gd name="T28" fmla="*/ 12 w 47"/>
                <a:gd name="T29" fmla="*/ 17 h 21"/>
                <a:gd name="T30" fmla="*/ 17 w 47"/>
                <a:gd name="T31" fmla="*/ 16 h 21"/>
                <a:gd name="T32" fmla="*/ 18 w 47"/>
                <a:gd name="T33" fmla="*/ 19 h 21"/>
                <a:gd name="T34" fmla="*/ 24 w 47"/>
                <a:gd name="T35" fmla="*/ 19 h 21"/>
                <a:gd name="T36" fmla="*/ 31 w 47"/>
                <a:gd name="T37" fmla="*/ 21 h 21"/>
                <a:gd name="T38" fmla="*/ 36 w 47"/>
                <a:gd name="T39" fmla="*/ 19 h 21"/>
                <a:gd name="T40" fmla="*/ 40 w 47"/>
                <a:gd name="T41" fmla="*/ 17 h 21"/>
                <a:gd name="T42" fmla="*/ 40 w 47"/>
                <a:gd name="T43" fmla="*/ 17 h 21"/>
                <a:gd name="T44" fmla="*/ 41 w 47"/>
                <a:gd name="T45" fmla="*/ 16 h 21"/>
                <a:gd name="T46" fmla="*/ 42 w 47"/>
                <a:gd name="T47" fmla="*/ 13 h 21"/>
                <a:gd name="T48" fmla="*/ 43 w 47"/>
                <a:gd name="T49" fmla="*/ 11 h 21"/>
                <a:gd name="T50" fmla="*/ 46 w 47"/>
                <a:gd name="T51" fmla="*/ 9 h 21"/>
                <a:gd name="T52" fmla="*/ 47 w 47"/>
                <a:gd name="T53" fmla="*/ 7 h 21"/>
                <a:gd name="T54" fmla="*/ 44 w 47"/>
                <a:gd name="T55" fmla="*/ 2 h 21"/>
                <a:gd name="T56" fmla="*/ 40 w 47"/>
                <a:gd name="T5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21">
                  <a:moveTo>
                    <a:pt x="40" y="2"/>
                  </a:moveTo>
                  <a:cubicBezTo>
                    <a:pt x="38" y="0"/>
                    <a:pt x="34" y="0"/>
                    <a:pt x="34" y="0"/>
                  </a:cubicBezTo>
                  <a:cubicBezTo>
                    <a:pt x="34" y="0"/>
                    <a:pt x="33" y="2"/>
                    <a:pt x="33" y="3"/>
                  </a:cubicBezTo>
                  <a:cubicBezTo>
                    <a:pt x="32" y="3"/>
                    <a:pt x="29" y="3"/>
                    <a:pt x="27" y="3"/>
                  </a:cubicBezTo>
                  <a:cubicBezTo>
                    <a:pt x="27" y="4"/>
                    <a:pt x="24" y="4"/>
                    <a:pt x="24" y="5"/>
                  </a:cubicBezTo>
                  <a:cubicBezTo>
                    <a:pt x="24" y="6"/>
                    <a:pt x="21" y="6"/>
                    <a:pt x="21" y="9"/>
                  </a:cubicBezTo>
                  <a:cubicBezTo>
                    <a:pt x="22" y="12"/>
                    <a:pt x="20" y="11"/>
                    <a:pt x="19" y="11"/>
                  </a:cubicBezTo>
                  <a:cubicBezTo>
                    <a:pt x="18" y="10"/>
                    <a:pt x="14" y="11"/>
                    <a:pt x="13" y="12"/>
                  </a:cubicBezTo>
                  <a:cubicBezTo>
                    <a:pt x="12" y="13"/>
                    <a:pt x="10" y="13"/>
                    <a:pt x="9" y="12"/>
                  </a:cubicBezTo>
                  <a:cubicBezTo>
                    <a:pt x="8" y="12"/>
                    <a:pt x="6" y="12"/>
                    <a:pt x="5" y="13"/>
                  </a:cubicBezTo>
                  <a:cubicBezTo>
                    <a:pt x="4" y="14"/>
                    <a:pt x="3" y="12"/>
                    <a:pt x="2" y="12"/>
                  </a:cubicBezTo>
                  <a:cubicBezTo>
                    <a:pt x="0" y="12"/>
                    <a:pt x="1" y="15"/>
                    <a:pt x="1" y="15"/>
                  </a:cubicBezTo>
                  <a:cubicBezTo>
                    <a:pt x="1" y="16"/>
                    <a:pt x="3" y="18"/>
                    <a:pt x="4" y="17"/>
                  </a:cubicBezTo>
                  <a:cubicBezTo>
                    <a:pt x="5" y="16"/>
                    <a:pt x="7" y="17"/>
                    <a:pt x="8" y="18"/>
                  </a:cubicBezTo>
                  <a:cubicBezTo>
                    <a:pt x="9" y="19"/>
                    <a:pt x="11" y="17"/>
                    <a:pt x="12" y="17"/>
                  </a:cubicBezTo>
                  <a:cubicBezTo>
                    <a:pt x="13" y="16"/>
                    <a:pt x="17" y="16"/>
                    <a:pt x="17" y="16"/>
                  </a:cubicBezTo>
                  <a:cubicBezTo>
                    <a:pt x="17" y="16"/>
                    <a:pt x="17" y="18"/>
                    <a:pt x="18" y="19"/>
                  </a:cubicBezTo>
                  <a:cubicBezTo>
                    <a:pt x="19" y="19"/>
                    <a:pt x="21" y="19"/>
                    <a:pt x="24" y="19"/>
                  </a:cubicBezTo>
                  <a:cubicBezTo>
                    <a:pt x="26" y="19"/>
                    <a:pt x="30" y="21"/>
                    <a:pt x="31" y="21"/>
                  </a:cubicBezTo>
                  <a:cubicBezTo>
                    <a:pt x="32" y="21"/>
                    <a:pt x="34" y="19"/>
                    <a:pt x="36" y="19"/>
                  </a:cubicBezTo>
                  <a:cubicBezTo>
                    <a:pt x="39" y="19"/>
                    <a:pt x="40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6"/>
                    <a:pt x="41" y="16"/>
                  </a:cubicBezTo>
                  <a:cubicBezTo>
                    <a:pt x="42" y="16"/>
                    <a:pt x="42" y="14"/>
                    <a:pt x="42" y="13"/>
                  </a:cubicBezTo>
                  <a:cubicBezTo>
                    <a:pt x="43" y="12"/>
                    <a:pt x="42" y="10"/>
                    <a:pt x="43" y="11"/>
                  </a:cubicBezTo>
                  <a:cubicBezTo>
                    <a:pt x="44" y="11"/>
                    <a:pt x="46" y="11"/>
                    <a:pt x="46" y="9"/>
                  </a:cubicBezTo>
                  <a:cubicBezTo>
                    <a:pt x="46" y="8"/>
                    <a:pt x="46" y="8"/>
                    <a:pt x="47" y="7"/>
                  </a:cubicBezTo>
                  <a:cubicBezTo>
                    <a:pt x="45" y="5"/>
                    <a:pt x="44" y="2"/>
                    <a:pt x="44" y="2"/>
                  </a:cubicBezTo>
                  <a:cubicBezTo>
                    <a:pt x="44" y="2"/>
                    <a:pt x="41" y="3"/>
                    <a:pt x="40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73"/>
            <p:cNvSpPr/>
            <p:nvPr/>
          </p:nvSpPr>
          <p:spPr bwMode="auto">
            <a:xfrm>
              <a:off x="3017327" y="2302898"/>
              <a:ext cx="79022" cy="48542"/>
            </a:xfrm>
            <a:custGeom>
              <a:avLst/>
              <a:gdLst>
                <a:gd name="T0" fmla="*/ 40 w 41"/>
                <a:gd name="T1" fmla="*/ 5 h 23"/>
                <a:gd name="T2" fmla="*/ 38 w 41"/>
                <a:gd name="T3" fmla="*/ 4 h 23"/>
                <a:gd name="T4" fmla="*/ 34 w 41"/>
                <a:gd name="T5" fmla="*/ 2 h 23"/>
                <a:gd name="T6" fmla="*/ 28 w 41"/>
                <a:gd name="T7" fmla="*/ 1 h 23"/>
                <a:gd name="T8" fmla="*/ 23 w 41"/>
                <a:gd name="T9" fmla="*/ 4 h 23"/>
                <a:gd name="T10" fmla="*/ 16 w 41"/>
                <a:gd name="T11" fmla="*/ 6 h 23"/>
                <a:gd name="T12" fmla="*/ 8 w 41"/>
                <a:gd name="T13" fmla="*/ 6 h 23"/>
                <a:gd name="T14" fmla="*/ 7 w 41"/>
                <a:gd name="T15" fmla="*/ 5 h 23"/>
                <a:gd name="T16" fmla="*/ 6 w 41"/>
                <a:gd name="T17" fmla="*/ 7 h 23"/>
                <a:gd name="T18" fmla="*/ 3 w 41"/>
                <a:gd name="T19" fmla="*/ 9 h 23"/>
                <a:gd name="T20" fmla="*/ 2 w 41"/>
                <a:gd name="T21" fmla="*/ 11 h 23"/>
                <a:gd name="T22" fmla="*/ 1 w 41"/>
                <a:gd name="T23" fmla="*/ 14 h 23"/>
                <a:gd name="T24" fmla="*/ 0 w 41"/>
                <a:gd name="T25" fmla="*/ 15 h 23"/>
                <a:gd name="T26" fmla="*/ 2 w 41"/>
                <a:gd name="T27" fmla="*/ 18 h 23"/>
                <a:gd name="T28" fmla="*/ 2 w 41"/>
                <a:gd name="T29" fmla="*/ 18 h 23"/>
                <a:gd name="T30" fmla="*/ 7 w 41"/>
                <a:gd name="T31" fmla="*/ 22 h 23"/>
                <a:gd name="T32" fmla="*/ 13 w 41"/>
                <a:gd name="T33" fmla="*/ 23 h 23"/>
                <a:gd name="T34" fmla="*/ 22 w 41"/>
                <a:gd name="T35" fmla="*/ 20 h 23"/>
                <a:gd name="T36" fmla="*/ 25 w 41"/>
                <a:gd name="T37" fmla="*/ 21 h 23"/>
                <a:gd name="T38" fmla="*/ 26 w 41"/>
                <a:gd name="T39" fmla="*/ 21 h 23"/>
                <a:gd name="T40" fmla="*/ 30 w 41"/>
                <a:gd name="T41" fmla="*/ 19 h 23"/>
                <a:gd name="T42" fmla="*/ 36 w 41"/>
                <a:gd name="T43" fmla="*/ 9 h 23"/>
                <a:gd name="T44" fmla="*/ 40 w 41"/>
                <a:gd name="T45" fmla="*/ 7 h 23"/>
                <a:gd name="T46" fmla="*/ 40 w 41"/>
                <a:gd name="T47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23">
                  <a:moveTo>
                    <a:pt x="40" y="5"/>
                  </a:moveTo>
                  <a:cubicBezTo>
                    <a:pt x="39" y="5"/>
                    <a:pt x="39" y="4"/>
                    <a:pt x="38" y="4"/>
                  </a:cubicBezTo>
                  <a:cubicBezTo>
                    <a:pt x="36" y="3"/>
                    <a:pt x="35" y="3"/>
                    <a:pt x="34" y="2"/>
                  </a:cubicBezTo>
                  <a:cubicBezTo>
                    <a:pt x="33" y="1"/>
                    <a:pt x="29" y="1"/>
                    <a:pt x="28" y="1"/>
                  </a:cubicBezTo>
                  <a:cubicBezTo>
                    <a:pt x="28" y="0"/>
                    <a:pt x="24" y="4"/>
                    <a:pt x="23" y="4"/>
                  </a:cubicBezTo>
                  <a:cubicBezTo>
                    <a:pt x="21" y="4"/>
                    <a:pt x="16" y="5"/>
                    <a:pt x="16" y="6"/>
                  </a:cubicBezTo>
                  <a:cubicBezTo>
                    <a:pt x="16" y="8"/>
                    <a:pt x="9" y="8"/>
                    <a:pt x="8" y="6"/>
                  </a:cubicBezTo>
                  <a:cubicBezTo>
                    <a:pt x="7" y="6"/>
                    <a:pt x="7" y="6"/>
                    <a:pt x="7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2" y="8"/>
                    <a:pt x="3" y="10"/>
                    <a:pt x="2" y="11"/>
                  </a:cubicBezTo>
                  <a:cubicBezTo>
                    <a:pt x="2" y="12"/>
                    <a:pt x="2" y="14"/>
                    <a:pt x="1" y="14"/>
                  </a:cubicBezTo>
                  <a:cubicBezTo>
                    <a:pt x="1" y="14"/>
                    <a:pt x="1" y="15"/>
                    <a:pt x="0" y="15"/>
                  </a:cubicBezTo>
                  <a:cubicBezTo>
                    <a:pt x="1" y="15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19"/>
                    <a:pt x="6" y="20"/>
                    <a:pt x="7" y="22"/>
                  </a:cubicBezTo>
                  <a:cubicBezTo>
                    <a:pt x="8" y="23"/>
                    <a:pt x="12" y="23"/>
                    <a:pt x="13" y="23"/>
                  </a:cubicBezTo>
                  <a:cubicBezTo>
                    <a:pt x="15" y="23"/>
                    <a:pt x="22" y="20"/>
                    <a:pt x="22" y="20"/>
                  </a:cubicBezTo>
                  <a:cubicBezTo>
                    <a:pt x="22" y="20"/>
                    <a:pt x="24" y="21"/>
                    <a:pt x="25" y="21"/>
                  </a:cubicBezTo>
                  <a:cubicBezTo>
                    <a:pt x="25" y="21"/>
                    <a:pt x="26" y="21"/>
                    <a:pt x="26" y="21"/>
                  </a:cubicBezTo>
                  <a:cubicBezTo>
                    <a:pt x="27" y="21"/>
                    <a:pt x="28" y="21"/>
                    <a:pt x="30" y="19"/>
                  </a:cubicBezTo>
                  <a:cubicBezTo>
                    <a:pt x="32" y="17"/>
                    <a:pt x="35" y="10"/>
                    <a:pt x="36" y="9"/>
                  </a:cubicBezTo>
                  <a:cubicBezTo>
                    <a:pt x="37" y="9"/>
                    <a:pt x="39" y="8"/>
                    <a:pt x="40" y="7"/>
                  </a:cubicBezTo>
                  <a:cubicBezTo>
                    <a:pt x="41" y="6"/>
                    <a:pt x="41" y="5"/>
                    <a:pt x="40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74"/>
            <p:cNvSpPr/>
            <p:nvPr/>
          </p:nvSpPr>
          <p:spPr bwMode="auto">
            <a:xfrm>
              <a:off x="2972172" y="2261130"/>
              <a:ext cx="75635" cy="42897"/>
            </a:xfrm>
            <a:custGeom>
              <a:avLst/>
              <a:gdLst>
                <a:gd name="T0" fmla="*/ 37 w 39"/>
                <a:gd name="T1" fmla="*/ 10 h 20"/>
                <a:gd name="T2" fmla="*/ 33 w 39"/>
                <a:gd name="T3" fmla="*/ 8 h 20"/>
                <a:gd name="T4" fmla="*/ 31 w 39"/>
                <a:gd name="T5" fmla="*/ 6 h 20"/>
                <a:gd name="T6" fmla="*/ 28 w 39"/>
                <a:gd name="T7" fmla="*/ 7 h 20"/>
                <a:gd name="T8" fmla="*/ 24 w 39"/>
                <a:gd name="T9" fmla="*/ 5 h 20"/>
                <a:gd name="T10" fmla="*/ 20 w 39"/>
                <a:gd name="T11" fmla="*/ 3 h 20"/>
                <a:gd name="T12" fmla="*/ 17 w 39"/>
                <a:gd name="T13" fmla="*/ 0 h 20"/>
                <a:gd name="T14" fmla="*/ 16 w 39"/>
                <a:gd name="T15" fmla="*/ 1 h 20"/>
                <a:gd name="T16" fmla="*/ 13 w 39"/>
                <a:gd name="T17" fmla="*/ 1 h 20"/>
                <a:gd name="T18" fmla="*/ 8 w 39"/>
                <a:gd name="T19" fmla="*/ 4 h 20"/>
                <a:gd name="T20" fmla="*/ 1 w 39"/>
                <a:gd name="T21" fmla="*/ 6 h 20"/>
                <a:gd name="T22" fmla="*/ 2 w 39"/>
                <a:gd name="T23" fmla="*/ 9 h 20"/>
                <a:gd name="T24" fmla="*/ 4 w 39"/>
                <a:gd name="T25" fmla="*/ 15 h 20"/>
                <a:gd name="T26" fmla="*/ 10 w 39"/>
                <a:gd name="T27" fmla="*/ 19 h 20"/>
                <a:gd name="T28" fmla="*/ 10 w 39"/>
                <a:gd name="T29" fmla="*/ 20 h 20"/>
                <a:gd name="T30" fmla="*/ 16 w 39"/>
                <a:gd name="T31" fmla="*/ 20 h 20"/>
                <a:gd name="T32" fmla="*/ 17 w 39"/>
                <a:gd name="T33" fmla="*/ 17 h 20"/>
                <a:gd name="T34" fmla="*/ 23 w 39"/>
                <a:gd name="T35" fmla="*/ 19 h 20"/>
                <a:gd name="T36" fmla="*/ 27 w 39"/>
                <a:gd name="T37" fmla="*/ 19 h 20"/>
                <a:gd name="T38" fmla="*/ 28 w 39"/>
                <a:gd name="T39" fmla="*/ 20 h 20"/>
                <a:gd name="T40" fmla="*/ 30 w 39"/>
                <a:gd name="T41" fmla="*/ 18 h 20"/>
                <a:gd name="T42" fmla="*/ 35 w 39"/>
                <a:gd name="T43" fmla="*/ 15 h 20"/>
                <a:gd name="T44" fmla="*/ 39 w 39"/>
                <a:gd name="T45" fmla="*/ 13 h 20"/>
                <a:gd name="T46" fmla="*/ 37 w 39"/>
                <a:gd name="T4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20">
                  <a:moveTo>
                    <a:pt x="37" y="10"/>
                  </a:moveTo>
                  <a:cubicBezTo>
                    <a:pt x="36" y="9"/>
                    <a:pt x="33" y="9"/>
                    <a:pt x="33" y="8"/>
                  </a:cubicBezTo>
                  <a:cubicBezTo>
                    <a:pt x="33" y="8"/>
                    <a:pt x="32" y="6"/>
                    <a:pt x="31" y="6"/>
                  </a:cubicBezTo>
                  <a:cubicBezTo>
                    <a:pt x="30" y="6"/>
                    <a:pt x="28" y="5"/>
                    <a:pt x="28" y="7"/>
                  </a:cubicBezTo>
                  <a:cubicBezTo>
                    <a:pt x="27" y="8"/>
                    <a:pt x="25" y="6"/>
                    <a:pt x="24" y="5"/>
                  </a:cubicBezTo>
                  <a:cubicBezTo>
                    <a:pt x="24" y="4"/>
                    <a:pt x="23" y="4"/>
                    <a:pt x="20" y="3"/>
                  </a:cubicBezTo>
                  <a:cubicBezTo>
                    <a:pt x="19" y="2"/>
                    <a:pt x="18" y="1"/>
                    <a:pt x="17" y="0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6" y="2"/>
                    <a:pt x="14" y="0"/>
                    <a:pt x="13" y="1"/>
                  </a:cubicBezTo>
                  <a:cubicBezTo>
                    <a:pt x="12" y="2"/>
                    <a:pt x="9" y="2"/>
                    <a:pt x="8" y="4"/>
                  </a:cubicBezTo>
                  <a:cubicBezTo>
                    <a:pt x="6" y="5"/>
                    <a:pt x="3" y="6"/>
                    <a:pt x="1" y="6"/>
                  </a:cubicBezTo>
                  <a:cubicBezTo>
                    <a:pt x="0" y="6"/>
                    <a:pt x="1" y="8"/>
                    <a:pt x="2" y="9"/>
                  </a:cubicBezTo>
                  <a:cubicBezTo>
                    <a:pt x="3" y="11"/>
                    <a:pt x="3" y="14"/>
                    <a:pt x="4" y="15"/>
                  </a:cubicBezTo>
                  <a:cubicBezTo>
                    <a:pt x="5" y="16"/>
                    <a:pt x="10" y="19"/>
                    <a:pt x="10" y="19"/>
                  </a:cubicBezTo>
                  <a:cubicBezTo>
                    <a:pt x="11" y="20"/>
                    <a:pt x="10" y="20"/>
                    <a:pt x="10" y="20"/>
                  </a:cubicBezTo>
                  <a:cubicBezTo>
                    <a:pt x="12" y="20"/>
                    <a:pt x="15" y="20"/>
                    <a:pt x="16" y="20"/>
                  </a:cubicBezTo>
                  <a:cubicBezTo>
                    <a:pt x="16" y="19"/>
                    <a:pt x="17" y="17"/>
                    <a:pt x="17" y="17"/>
                  </a:cubicBezTo>
                  <a:cubicBezTo>
                    <a:pt x="17" y="17"/>
                    <a:pt x="21" y="17"/>
                    <a:pt x="23" y="19"/>
                  </a:cubicBezTo>
                  <a:cubicBezTo>
                    <a:pt x="24" y="20"/>
                    <a:pt x="27" y="19"/>
                    <a:pt x="27" y="19"/>
                  </a:cubicBezTo>
                  <a:cubicBezTo>
                    <a:pt x="27" y="19"/>
                    <a:pt x="27" y="20"/>
                    <a:pt x="28" y="20"/>
                  </a:cubicBezTo>
                  <a:cubicBezTo>
                    <a:pt x="28" y="19"/>
                    <a:pt x="29" y="19"/>
                    <a:pt x="30" y="18"/>
                  </a:cubicBezTo>
                  <a:cubicBezTo>
                    <a:pt x="31" y="18"/>
                    <a:pt x="34" y="18"/>
                    <a:pt x="35" y="15"/>
                  </a:cubicBezTo>
                  <a:cubicBezTo>
                    <a:pt x="36" y="14"/>
                    <a:pt x="38" y="13"/>
                    <a:pt x="39" y="13"/>
                  </a:cubicBezTo>
                  <a:cubicBezTo>
                    <a:pt x="38" y="11"/>
                    <a:pt x="38" y="10"/>
                    <a:pt x="37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75"/>
            <p:cNvSpPr/>
            <p:nvPr/>
          </p:nvSpPr>
          <p:spPr bwMode="auto">
            <a:xfrm>
              <a:off x="3026358" y="2287094"/>
              <a:ext cx="68862" cy="31609"/>
            </a:xfrm>
            <a:custGeom>
              <a:avLst/>
              <a:gdLst>
                <a:gd name="T0" fmla="*/ 26 w 35"/>
                <a:gd name="T1" fmla="*/ 2 h 15"/>
                <a:gd name="T2" fmla="*/ 21 w 35"/>
                <a:gd name="T3" fmla="*/ 1 h 15"/>
                <a:gd name="T4" fmla="*/ 16 w 35"/>
                <a:gd name="T5" fmla="*/ 1 h 15"/>
                <a:gd name="T6" fmla="*/ 12 w 35"/>
                <a:gd name="T7" fmla="*/ 1 h 15"/>
                <a:gd name="T8" fmla="*/ 11 w 35"/>
                <a:gd name="T9" fmla="*/ 1 h 15"/>
                <a:gd name="T10" fmla="*/ 7 w 35"/>
                <a:gd name="T11" fmla="*/ 3 h 15"/>
                <a:gd name="T12" fmla="*/ 2 w 35"/>
                <a:gd name="T13" fmla="*/ 6 h 15"/>
                <a:gd name="T14" fmla="*/ 0 w 35"/>
                <a:gd name="T15" fmla="*/ 8 h 15"/>
                <a:gd name="T16" fmla="*/ 3 w 35"/>
                <a:gd name="T17" fmla="*/ 13 h 15"/>
                <a:gd name="T18" fmla="*/ 11 w 35"/>
                <a:gd name="T19" fmla="*/ 13 h 15"/>
                <a:gd name="T20" fmla="*/ 18 w 35"/>
                <a:gd name="T21" fmla="*/ 11 h 15"/>
                <a:gd name="T22" fmla="*/ 23 w 35"/>
                <a:gd name="T23" fmla="*/ 8 h 15"/>
                <a:gd name="T24" fmla="*/ 29 w 35"/>
                <a:gd name="T25" fmla="*/ 9 h 15"/>
                <a:gd name="T26" fmla="*/ 33 w 35"/>
                <a:gd name="T27" fmla="*/ 11 h 15"/>
                <a:gd name="T28" fmla="*/ 32 w 35"/>
                <a:gd name="T29" fmla="*/ 9 h 15"/>
                <a:gd name="T30" fmla="*/ 35 w 35"/>
                <a:gd name="T31" fmla="*/ 4 h 15"/>
                <a:gd name="T32" fmla="*/ 35 w 35"/>
                <a:gd name="T33" fmla="*/ 4 h 15"/>
                <a:gd name="T34" fmla="*/ 31 w 35"/>
                <a:gd name="T35" fmla="*/ 3 h 15"/>
                <a:gd name="T36" fmla="*/ 26 w 35"/>
                <a:gd name="T3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15">
                  <a:moveTo>
                    <a:pt x="26" y="2"/>
                  </a:moveTo>
                  <a:cubicBezTo>
                    <a:pt x="24" y="2"/>
                    <a:pt x="23" y="1"/>
                    <a:pt x="21" y="1"/>
                  </a:cubicBezTo>
                  <a:cubicBezTo>
                    <a:pt x="19" y="2"/>
                    <a:pt x="17" y="1"/>
                    <a:pt x="16" y="1"/>
                  </a:cubicBezTo>
                  <a:cubicBezTo>
                    <a:pt x="15" y="0"/>
                    <a:pt x="13" y="2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8" y="2"/>
                    <a:pt x="7" y="3"/>
                  </a:cubicBezTo>
                  <a:cubicBezTo>
                    <a:pt x="6" y="6"/>
                    <a:pt x="3" y="6"/>
                    <a:pt x="2" y="6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10"/>
                    <a:pt x="1" y="12"/>
                    <a:pt x="3" y="13"/>
                  </a:cubicBezTo>
                  <a:cubicBezTo>
                    <a:pt x="4" y="15"/>
                    <a:pt x="11" y="15"/>
                    <a:pt x="11" y="13"/>
                  </a:cubicBezTo>
                  <a:cubicBezTo>
                    <a:pt x="11" y="12"/>
                    <a:pt x="16" y="11"/>
                    <a:pt x="18" y="11"/>
                  </a:cubicBezTo>
                  <a:cubicBezTo>
                    <a:pt x="19" y="11"/>
                    <a:pt x="23" y="7"/>
                    <a:pt x="23" y="8"/>
                  </a:cubicBezTo>
                  <a:cubicBezTo>
                    <a:pt x="24" y="8"/>
                    <a:pt x="28" y="8"/>
                    <a:pt x="29" y="9"/>
                  </a:cubicBezTo>
                  <a:cubicBezTo>
                    <a:pt x="30" y="10"/>
                    <a:pt x="31" y="10"/>
                    <a:pt x="33" y="11"/>
                  </a:cubicBezTo>
                  <a:cubicBezTo>
                    <a:pt x="32" y="10"/>
                    <a:pt x="32" y="9"/>
                    <a:pt x="32" y="9"/>
                  </a:cubicBezTo>
                  <a:cubicBezTo>
                    <a:pt x="32" y="8"/>
                    <a:pt x="34" y="5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3" y="4"/>
                    <a:pt x="31" y="3"/>
                    <a:pt x="31" y="3"/>
                  </a:cubicBezTo>
                  <a:cubicBezTo>
                    <a:pt x="30" y="2"/>
                    <a:pt x="28" y="2"/>
                    <a:pt x="26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76"/>
            <p:cNvSpPr/>
            <p:nvPr/>
          </p:nvSpPr>
          <p:spPr bwMode="auto">
            <a:xfrm>
              <a:off x="2703500" y="2413528"/>
              <a:ext cx="47413" cy="83537"/>
            </a:xfrm>
            <a:custGeom>
              <a:avLst/>
              <a:gdLst>
                <a:gd name="T0" fmla="*/ 17 w 24"/>
                <a:gd name="T1" fmla="*/ 31 h 39"/>
                <a:gd name="T2" fmla="*/ 16 w 24"/>
                <a:gd name="T3" fmla="*/ 28 h 39"/>
                <a:gd name="T4" fmla="*/ 17 w 24"/>
                <a:gd name="T5" fmla="*/ 25 h 39"/>
                <a:gd name="T6" fmla="*/ 16 w 24"/>
                <a:gd name="T7" fmla="*/ 21 h 39"/>
                <a:gd name="T8" fmla="*/ 17 w 24"/>
                <a:gd name="T9" fmla="*/ 19 h 39"/>
                <a:gd name="T10" fmla="*/ 18 w 24"/>
                <a:gd name="T11" fmla="*/ 15 h 39"/>
                <a:gd name="T12" fmla="*/ 18 w 24"/>
                <a:gd name="T13" fmla="*/ 9 h 39"/>
                <a:gd name="T14" fmla="*/ 22 w 24"/>
                <a:gd name="T15" fmla="*/ 5 h 39"/>
                <a:gd name="T16" fmla="*/ 20 w 24"/>
                <a:gd name="T17" fmla="*/ 3 h 39"/>
                <a:gd name="T18" fmla="*/ 17 w 24"/>
                <a:gd name="T19" fmla="*/ 2 h 39"/>
                <a:gd name="T20" fmla="*/ 14 w 24"/>
                <a:gd name="T21" fmla="*/ 2 h 39"/>
                <a:gd name="T22" fmla="*/ 10 w 24"/>
                <a:gd name="T23" fmla="*/ 1 h 39"/>
                <a:gd name="T24" fmla="*/ 8 w 24"/>
                <a:gd name="T25" fmla="*/ 1 h 39"/>
                <a:gd name="T26" fmla="*/ 6 w 24"/>
                <a:gd name="T27" fmla="*/ 2 h 39"/>
                <a:gd name="T28" fmla="*/ 6 w 24"/>
                <a:gd name="T29" fmla="*/ 6 h 39"/>
                <a:gd name="T30" fmla="*/ 3 w 24"/>
                <a:gd name="T31" fmla="*/ 21 h 39"/>
                <a:gd name="T32" fmla="*/ 5 w 24"/>
                <a:gd name="T33" fmla="*/ 26 h 39"/>
                <a:gd name="T34" fmla="*/ 6 w 24"/>
                <a:gd name="T35" fmla="*/ 37 h 39"/>
                <a:gd name="T36" fmla="*/ 11 w 24"/>
                <a:gd name="T37" fmla="*/ 38 h 39"/>
                <a:gd name="T38" fmla="*/ 16 w 24"/>
                <a:gd name="T39" fmla="*/ 37 h 39"/>
                <a:gd name="T40" fmla="*/ 15 w 24"/>
                <a:gd name="T41" fmla="*/ 35 h 39"/>
                <a:gd name="T42" fmla="*/ 17 w 24"/>
                <a:gd name="T43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" h="39">
                  <a:moveTo>
                    <a:pt x="17" y="31"/>
                  </a:moveTo>
                  <a:cubicBezTo>
                    <a:pt x="20" y="31"/>
                    <a:pt x="17" y="29"/>
                    <a:pt x="16" y="28"/>
                  </a:cubicBezTo>
                  <a:cubicBezTo>
                    <a:pt x="15" y="27"/>
                    <a:pt x="16" y="25"/>
                    <a:pt x="17" y="25"/>
                  </a:cubicBezTo>
                  <a:cubicBezTo>
                    <a:pt x="19" y="25"/>
                    <a:pt x="17" y="23"/>
                    <a:pt x="16" y="21"/>
                  </a:cubicBezTo>
                  <a:cubicBezTo>
                    <a:pt x="14" y="20"/>
                    <a:pt x="16" y="19"/>
                    <a:pt x="17" y="19"/>
                  </a:cubicBezTo>
                  <a:cubicBezTo>
                    <a:pt x="19" y="19"/>
                    <a:pt x="17" y="16"/>
                    <a:pt x="18" y="15"/>
                  </a:cubicBezTo>
                  <a:cubicBezTo>
                    <a:pt x="20" y="13"/>
                    <a:pt x="18" y="10"/>
                    <a:pt x="18" y="9"/>
                  </a:cubicBezTo>
                  <a:cubicBezTo>
                    <a:pt x="18" y="7"/>
                    <a:pt x="20" y="7"/>
                    <a:pt x="22" y="5"/>
                  </a:cubicBezTo>
                  <a:cubicBezTo>
                    <a:pt x="24" y="3"/>
                    <a:pt x="20" y="4"/>
                    <a:pt x="20" y="3"/>
                  </a:cubicBezTo>
                  <a:cubicBezTo>
                    <a:pt x="20" y="1"/>
                    <a:pt x="18" y="1"/>
                    <a:pt x="17" y="2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0" y="3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8" y="8"/>
                    <a:pt x="5" y="18"/>
                    <a:pt x="3" y="21"/>
                  </a:cubicBezTo>
                  <a:cubicBezTo>
                    <a:pt x="0" y="24"/>
                    <a:pt x="3" y="24"/>
                    <a:pt x="5" y="26"/>
                  </a:cubicBezTo>
                  <a:cubicBezTo>
                    <a:pt x="8" y="28"/>
                    <a:pt x="6" y="35"/>
                    <a:pt x="6" y="37"/>
                  </a:cubicBezTo>
                  <a:cubicBezTo>
                    <a:pt x="6" y="39"/>
                    <a:pt x="8" y="38"/>
                    <a:pt x="11" y="38"/>
                  </a:cubicBezTo>
                  <a:cubicBezTo>
                    <a:pt x="12" y="38"/>
                    <a:pt x="14" y="37"/>
                    <a:pt x="16" y="37"/>
                  </a:cubicBezTo>
                  <a:cubicBezTo>
                    <a:pt x="15" y="36"/>
                    <a:pt x="15" y="36"/>
                    <a:pt x="15" y="35"/>
                  </a:cubicBezTo>
                  <a:cubicBezTo>
                    <a:pt x="15" y="34"/>
                    <a:pt x="15" y="32"/>
                    <a:pt x="17" y="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77"/>
            <p:cNvSpPr/>
            <p:nvPr/>
          </p:nvSpPr>
          <p:spPr bwMode="auto">
            <a:xfrm>
              <a:off x="2861543" y="2218232"/>
              <a:ext cx="49671" cy="47413"/>
            </a:xfrm>
            <a:custGeom>
              <a:avLst/>
              <a:gdLst>
                <a:gd name="T0" fmla="*/ 9 w 26"/>
                <a:gd name="T1" fmla="*/ 17 h 22"/>
                <a:gd name="T2" fmla="*/ 13 w 26"/>
                <a:gd name="T3" fmla="*/ 18 h 22"/>
                <a:gd name="T4" fmla="*/ 17 w 26"/>
                <a:gd name="T5" fmla="*/ 21 h 22"/>
                <a:gd name="T6" fmla="*/ 19 w 26"/>
                <a:gd name="T7" fmla="*/ 22 h 22"/>
                <a:gd name="T8" fmla="*/ 19 w 26"/>
                <a:gd name="T9" fmla="*/ 17 h 22"/>
                <a:gd name="T10" fmla="*/ 20 w 26"/>
                <a:gd name="T11" fmla="*/ 14 h 22"/>
                <a:gd name="T12" fmla="*/ 23 w 26"/>
                <a:gd name="T13" fmla="*/ 13 h 22"/>
                <a:gd name="T14" fmla="*/ 25 w 26"/>
                <a:gd name="T15" fmla="*/ 11 h 22"/>
                <a:gd name="T16" fmla="*/ 23 w 26"/>
                <a:gd name="T17" fmla="*/ 7 h 22"/>
                <a:gd name="T18" fmla="*/ 26 w 26"/>
                <a:gd name="T19" fmla="*/ 4 h 22"/>
                <a:gd name="T20" fmla="*/ 25 w 26"/>
                <a:gd name="T21" fmla="*/ 0 h 22"/>
                <a:gd name="T22" fmla="*/ 24 w 26"/>
                <a:gd name="T23" fmla="*/ 1 h 22"/>
                <a:gd name="T24" fmla="*/ 18 w 26"/>
                <a:gd name="T25" fmla="*/ 1 h 22"/>
                <a:gd name="T26" fmla="*/ 15 w 26"/>
                <a:gd name="T27" fmla="*/ 5 h 22"/>
                <a:gd name="T28" fmla="*/ 12 w 26"/>
                <a:gd name="T29" fmla="*/ 6 h 22"/>
                <a:gd name="T30" fmla="*/ 9 w 26"/>
                <a:gd name="T31" fmla="*/ 7 h 22"/>
                <a:gd name="T32" fmla="*/ 6 w 26"/>
                <a:gd name="T33" fmla="*/ 12 h 22"/>
                <a:gd name="T34" fmla="*/ 1 w 26"/>
                <a:gd name="T35" fmla="*/ 18 h 22"/>
                <a:gd name="T36" fmla="*/ 0 w 26"/>
                <a:gd name="T37" fmla="*/ 18 h 22"/>
                <a:gd name="T38" fmla="*/ 3 w 26"/>
                <a:gd name="T39" fmla="*/ 19 h 22"/>
                <a:gd name="T40" fmla="*/ 9 w 26"/>
                <a:gd name="T4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22">
                  <a:moveTo>
                    <a:pt x="9" y="17"/>
                  </a:moveTo>
                  <a:cubicBezTo>
                    <a:pt x="10" y="16"/>
                    <a:pt x="12" y="17"/>
                    <a:pt x="13" y="18"/>
                  </a:cubicBezTo>
                  <a:cubicBezTo>
                    <a:pt x="14" y="19"/>
                    <a:pt x="16" y="19"/>
                    <a:pt x="17" y="21"/>
                  </a:cubicBezTo>
                  <a:cubicBezTo>
                    <a:pt x="18" y="21"/>
                    <a:pt x="18" y="22"/>
                    <a:pt x="19" y="22"/>
                  </a:cubicBezTo>
                  <a:cubicBezTo>
                    <a:pt x="19" y="21"/>
                    <a:pt x="19" y="19"/>
                    <a:pt x="19" y="17"/>
                  </a:cubicBezTo>
                  <a:cubicBezTo>
                    <a:pt x="20" y="16"/>
                    <a:pt x="19" y="14"/>
                    <a:pt x="20" y="14"/>
                  </a:cubicBezTo>
                  <a:cubicBezTo>
                    <a:pt x="21" y="14"/>
                    <a:pt x="23" y="14"/>
                    <a:pt x="23" y="13"/>
                  </a:cubicBezTo>
                  <a:cubicBezTo>
                    <a:pt x="23" y="11"/>
                    <a:pt x="24" y="12"/>
                    <a:pt x="25" y="11"/>
                  </a:cubicBezTo>
                  <a:cubicBezTo>
                    <a:pt x="25" y="10"/>
                    <a:pt x="23" y="8"/>
                    <a:pt x="23" y="7"/>
                  </a:cubicBezTo>
                  <a:cubicBezTo>
                    <a:pt x="22" y="7"/>
                    <a:pt x="24" y="7"/>
                    <a:pt x="26" y="4"/>
                  </a:cubicBezTo>
                  <a:cubicBezTo>
                    <a:pt x="26" y="4"/>
                    <a:pt x="26" y="2"/>
                    <a:pt x="25" y="0"/>
                  </a:cubicBezTo>
                  <a:cubicBezTo>
                    <a:pt x="25" y="1"/>
                    <a:pt x="25" y="1"/>
                    <a:pt x="24" y="1"/>
                  </a:cubicBezTo>
                  <a:cubicBezTo>
                    <a:pt x="23" y="0"/>
                    <a:pt x="20" y="1"/>
                    <a:pt x="18" y="1"/>
                  </a:cubicBezTo>
                  <a:cubicBezTo>
                    <a:pt x="15" y="2"/>
                    <a:pt x="14" y="4"/>
                    <a:pt x="15" y="5"/>
                  </a:cubicBezTo>
                  <a:cubicBezTo>
                    <a:pt x="16" y="6"/>
                    <a:pt x="12" y="7"/>
                    <a:pt x="12" y="6"/>
                  </a:cubicBezTo>
                  <a:cubicBezTo>
                    <a:pt x="12" y="4"/>
                    <a:pt x="9" y="5"/>
                    <a:pt x="9" y="7"/>
                  </a:cubicBezTo>
                  <a:cubicBezTo>
                    <a:pt x="9" y="9"/>
                    <a:pt x="6" y="10"/>
                    <a:pt x="6" y="12"/>
                  </a:cubicBezTo>
                  <a:cubicBezTo>
                    <a:pt x="7" y="15"/>
                    <a:pt x="3" y="17"/>
                    <a:pt x="1" y="18"/>
                  </a:cubicBezTo>
                  <a:cubicBezTo>
                    <a:pt x="1" y="18"/>
                    <a:pt x="1" y="18"/>
                    <a:pt x="0" y="18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4" y="19"/>
                    <a:pt x="7" y="18"/>
                    <a:pt x="9" y="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78"/>
            <p:cNvSpPr/>
            <p:nvPr/>
          </p:nvSpPr>
          <p:spPr bwMode="auto">
            <a:xfrm>
              <a:off x="2894280" y="2278062"/>
              <a:ext cx="7902" cy="13546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5 h 6"/>
                <a:gd name="T4" fmla="*/ 4 w 4"/>
                <a:gd name="T5" fmla="*/ 6 h 6"/>
                <a:gd name="T6" fmla="*/ 2 w 4"/>
                <a:gd name="T7" fmla="*/ 1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1"/>
                    <a:pt x="0" y="2"/>
                    <a:pt x="0" y="5"/>
                  </a:cubicBezTo>
                  <a:cubicBezTo>
                    <a:pt x="1" y="5"/>
                    <a:pt x="3" y="5"/>
                    <a:pt x="4" y="6"/>
                  </a:cubicBezTo>
                  <a:cubicBezTo>
                    <a:pt x="4" y="2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79"/>
            <p:cNvSpPr/>
            <p:nvPr/>
          </p:nvSpPr>
          <p:spPr bwMode="auto">
            <a:xfrm>
              <a:off x="2853640" y="2252099"/>
              <a:ext cx="46283" cy="39510"/>
            </a:xfrm>
            <a:custGeom>
              <a:avLst/>
              <a:gdLst>
                <a:gd name="T0" fmla="*/ 1 w 24"/>
                <a:gd name="T1" fmla="*/ 5 h 18"/>
                <a:gd name="T2" fmla="*/ 3 w 24"/>
                <a:gd name="T3" fmla="*/ 7 h 18"/>
                <a:gd name="T4" fmla="*/ 6 w 24"/>
                <a:gd name="T5" fmla="*/ 9 h 18"/>
                <a:gd name="T6" fmla="*/ 10 w 24"/>
                <a:gd name="T7" fmla="*/ 12 h 18"/>
                <a:gd name="T8" fmla="*/ 12 w 24"/>
                <a:gd name="T9" fmla="*/ 14 h 18"/>
                <a:gd name="T10" fmla="*/ 15 w 24"/>
                <a:gd name="T11" fmla="*/ 12 h 18"/>
                <a:gd name="T12" fmla="*/ 17 w 24"/>
                <a:gd name="T13" fmla="*/ 15 h 18"/>
                <a:gd name="T14" fmla="*/ 20 w 24"/>
                <a:gd name="T15" fmla="*/ 17 h 18"/>
                <a:gd name="T16" fmla="*/ 21 w 24"/>
                <a:gd name="T17" fmla="*/ 17 h 18"/>
                <a:gd name="T18" fmla="*/ 23 w 24"/>
                <a:gd name="T19" fmla="*/ 12 h 18"/>
                <a:gd name="T20" fmla="*/ 24 w 24"/>
                <a:gd name="T21" fmla="*/ 10 h 18"/>
                <a:gd name="T22" fmla="*/ 23 w 24"/>
                <a:gd name="T23" fmla="*/ 6 h 18"/>
                <a:gd name="T24" fmla="*/ 23 w 24"/>
                <a:gd name="T25" fmla="*/ 6 h 18"/>
                <a:gd name="T26" fmla="*/ 21 w 24"/>
                <a:gd name="T27" fmla="*/ 5 h 18"/>
                <a:gd name="T28" fmla="*/ 17 w 24"/>
                <a:gd name="T29" fmla="*/ 2 h 18"/>
                <a:gd name="T30" fmla="*/ 13 w 24"/>
                <a:gd name="T31" fmla="*/ 1 h 18"/>
                <a:gd name="T32" fmla="*/ 7 w 24"/>
                <a:gd name="T33" fmla="*/ 3 h 18"/>
                <a:gd name="T34" fmla="*/ 4 w 24"/>
                <a:gd name="T35" fmla="*/ 2 h 18"/>
                <a:gd name="T36" fmla="*/ 0 w 24"/>
                <a:gd name="T37" fmla="*/ 4 h 18"/>
                <a:gd name="T38" fmla="*/ 1 w 24"/>
                <a:gd name="T3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18">
                  <a:moveTo>
                    <a:pt x="1" y="5"/>
                  </a:moveTo>
                  <a:cubicBezTo>
                    <a:pt x="1" y="6"/>
                    <a:pt x="3" y="8"/>
                    <a:pt x="3" y="7"/>
                  </a:cubicBezTo>
                  <a:cubicBezTo>
                    <a:pt x="4" y="6"/>
                    <a:pt x="5" y="9"/>
                    <a:pt x="6" y="9"/>
                  </a:cubicBezTo>
                  <a:cubicBezTo>
                    <a:pt x="8" y="10"/>
                    <a:pt x="10" y="11"/>
                    <a:pt x="10" y="12"/>
                  </a:cubicBezTo>
                  <a:cubicBezTo>
                    <a:pt x="10" y="13"/>
                    <a:pt x="11" y="14"/>
                    <a:pt x="12" y="14"/>
                  </a:cubicBezTo>
                  <a:cubicBezTo>
                    <a:pt x="13" y="13"/>
                    <a:pt x="15" y="11"/>
                    <a:pt x="15" y="12"/>
                  </a:cubicBezTo>
                  <a:cubicBezTo>
                    <a:pt x="15" y="14"/>
                    <a:pt x="15" y="16"/>
                    <a:pt x="17" y="15"/>
                  </a:cubicBezTo>
                  <a:cubicBezTo>
                    <a:pt x="18" y="15"/>
                    <a:pt x="19" y="18"/>
                    <a:pt x="20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4"/>
                    <a:pt x="22" y="13"/>
                    <a:pt x="23" y="12"/>
                  </a:cubicBezTo>
                  <a:cubicBezTo>
                    <a:pt x="23" y="11"/>
                    <a:pt x="24" y="11"/>
                    <a:pt x="24" y="10"/>
                  </a:cubicBezTo>
                  <a:cubicBezTo>
                    <a:pt x="24" y="9"/>
                    <a:pt x="22" y="7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5"/>
                    <a:pt x="21" y="5"/>
                  </a:cubicBezTo>
                  <a:cubicBezTo>
                    <a:pt x="20" y="3"/>
                    <a:pt x="18" y="3"/>
                    <a:pt x="17" y="2"/>
                  </a:cubicBezTo>
                  <a:cubicBezTo>
                    <a:pt x="16" y="1"/>
                    <a:pt x="14" y="0"/>
                    <a:pt x="13" y="1"/>
                  </a:cubicBezTo>
                  <a:cubicBezTo>
                    <a:pt x="11" y="2"/>
                    <a:pt x="8" y="3"/>
                    <a:pt x="7" y="3"/>
                  </a:cubicBezTo>
                  <a:cubicBezTo>
                    <a:pt x="6" y="3"/>
                    <a:pt x="5" y="3"/>
                    <a:pt x="4" y="2"/>
                  </a:cubicBezTo>
                  <a:cubicBezTo>
                    <a:pt x="3" y="3"/>
                    <a:pt x="2" y="4"/>
                    <a:pt x="0" y="4"/>
                  </a:cubicBezTo>
                  <a:cubicBezTo>
                    <a:pt x="1" y="5"/>
                    <a:pt x="1" y="4"/>
                    <a:pt x="1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8" name="Freeform 80"/>
            <p:cNvSpPr/>
            <p:nvPr/>
          </p:nvSpPr>
          <p:spPr bwMode="auto">
            <a:xfrm>
              <a:off x="3068127" y="2308543"/>
              <a:ext cx="109501" cy="79021"/>
            </a:xfrm>
            <a:custGeom>
              <a:avLst/>
              <a:gdLst>
                <a:gd name="T0" fmla="*/ 51 w 57"/>
                <a:gd name="T1" fmla="*/ 25 h 37"/>
                <a:gd name="T2" fmla="*/ 48 w 57"/>
                <a:gd name="T3" fmla="*/ 23 h 37"/>
                <a:gd name="T4" fmla="*/ 48 w 57"/>
                <a:gd name="T5" fmla="*/ 23 h 37"/>
                <a:gd name="T6" fmla="*/ 47 w 57"/>
                <a:gd name="T7" fmla="*/ 16 h 37"/>
                <a:gd name="T8" fmla="*/ 43 w 57"/>
                <a:gd name="T9" fmla="*/ 7 h 37"/>
                <a:gd name="T10" fmla="*/ 39 w 57"/>
                <a:gd name="T11" fmla="*/ 0 h 37"/>
                <a:gd name="T12" fmla="*/ 36 w 57"/>
                <a:gd name="T13" fmla="*/ 2 h 37"/>
                <a:gd name="T14" fmla="*/ 33 w 57"/>
                <a:gd name="T15" fmla="*/ 3 h 37"/>
                <a:gd name="T16" fmla="*/ 30 w 57"/>
                <a:gd name="T17" fmla="*/ 4 h 37"/>
                <a:gd name="T18" fmla="*/ 27 w 57"/>
                <a:gd name="T19" fmla="*/ 4 h 37"/>
                <a:gd name="T20" fmla="*/ 23 w 57"/>
                <a:gd name="T21" fmla="*/ 3 h 37"/>
                <a:gd name="T22" fmla="*/ 17 w 57"/>
                <a:gd name="T23" fmla="*/ 2 h 37"/>
                <a:gd name="T24" fmla="*/ 15 w 57"/>
                <a:gd name="T25" fmla="*/ 2 h 37"/>
                <a:gd name="T26" fmla="*/ 14 w 57"/>
                <a:gd name="T27" fmla="*/ 4 h 37"/>
                <a:gd name="T28" fmla="*/ 10 w 57"/>
                <a:gd name="T29" fmla="*/ 6 h 37"/>
                <a:gd name="T30" fmla="*/ 4 w 57"/>
                <a:gd name="T31" fmla="*/ 16 h 37"/>
                <a:gd name="T32" fmla="*/ 0 w 57"/>
                <a:gd name="T33" fmla="*/ 19 h 37"/>
                <a:gd name="T34" fmla="*/ 2 w 57"/>
                <a:gd name="T35" fmla="*/ 22 h 37"/>
                <a:gd name="T36" fmla="*/ 5 w 57"/>
                <a:gd name="T37" fmla="*/ 25 h 37"/>
                <a:gd name="T38" fmla="*/ 5 w 57"/>
                <a:gd name="T39" fmla="*/ 28 h 37"/>
                <a:gd name="T40" fmla="*/ 12 w 57"/>
                <a:gd name="T41" fmla="*/ 31 h 37"/>
                <a:gd name="T42" fmla="*/ 13 w 57"/>
                <a:gd name="T43" fmla="*/ 33 h 37"/>
                <a:gd name="T44" fmla="*/ 16 w 57"/>
                <a:gd name="T45" fmla="*/ 36 h 37"/>
                <a:gd name="T46" fmla="*/ 23 w 57"/>
                <a:gd name="T47" fmla="*/ 36 h 37"/>
                <a:gd name="T48" fmla="*/ 29 w 57"/>
                <a:gd name="T49" fmla="*/ 37 h 37"/>
                <a:gd name="T50" fmla="*/ 34 w 57"/>
                <a:gd name="T51" fmla="*/ 35 h 37"/>
                <a:gd name="T52" fmla="*/ 41 w 57"/>
                <a:gd name="T53" fmla="*/ 33 h 37"/>
                <a:gd name="T54" fmla="*/ 46 w 57"/>
                <a:gd name="T55" fmla="*/ 35 h 37"/>
                <a:gd name="T56" fmla="*/ 50 w 57"/>
                <a:gd name="T57" fmla="*/ 37 h 37"/>
                <a:gd name="T58" fmla="*/ 50 w 57"/>
                <a:gd name="T59" fmla="*/ 33 h 37"/>
                <a:gd name="T60" fmla="*/ 53 w 57"/>
                <a:gd name="T61" fmla="*/ 28 h 37"/>
                <a:gd name="T62" fmla="*/ 56 w 57"/>
                <a:gd name="T63" fmla="*/ 25 h 37"/>
                <a:gd name="T64" fmla="*/ 56 w 57"/>
                <a:gd name="T65" fmla="*/ 25 h 37"/>
                <a:gd name="T66" fmla="*/ 54 w 57"/>
                <a:gd name="T67" fmla="*/ 23 h 37"/>
                <a:gd name="T68" fmla="*/ 51 w 57"/>
                <a:gd name="T69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" h="37">
                  <a:moveTo>
                    <a:pt x="51" y="25"/>
                  </a:moveTo>
                  <a:cubicBezTo>
                    <a:pt x="49" y="24"/>
                    <a:pt x="48" y="24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7" y="21"/>
                    <a:pt x="46" y="17"/>
                    <a:pt x="47" y="16"/>
                  </a:cubicBezTo>
                  <a:cubicBezTo>
                    <a:pt x="49" y="14"/>
                    <a:pt x="45" y="9"/>
                    <a:pt x="43" y="7"/>
                  </a:cubicBezTo>
                  <a:cubicBezTo>
                    <a:pt x="43" y="6"/>
                    <a:pt x="41" y="3"/>
                    <a:pt x="39" y="0"/>
                  </a:cubicBezTo>
                  <a:cubicBezTo>
                    <a:pt x="38" y="1"/>
                    <a:pt x="37" y="1"/>
                    <a:pt x="36" y="2"/>
                  </a:cubicBezTo>
                  <a:cubicBezTo>
                    <a:pt x="36" y="2"/>
                    <a:pt x="34" y="3"/>
                    <a:pt x="33" y="3"/>
                  </a:cubicBezTo>
                  <a:cubicBezTo>
                    <a:pt x="32" y="3"/>
                    <a:pt x="31" y="3"/>
                    <a:pt x="30" y="4"/>
                  </a:cubicBezTo>
                  <a:cubicBezTo>
                    <a:pt x="29" y="5"/>
                    <a:pt x="27" y="5"/>
                    <a:pt x="27" y="4"/>
                  </a:cubicBezTo>
                  <a:cubicBezTo>
                    <a:pt x="26" y="4"/>
                    <a:pt x="25" y="3"/>
                    <a:pt x="23" y="3"/>
                  </a:cubicBezTo>
                  <a:cubicBezTo>
                    <a:pt x="22" y="3"/>
                    <a:pt x="18" y="2"/>
                    <a:pt x="17" y="2"/>
                  </a:cubicBezTo>
                  <a:cubicBezTo>
                    <a:pt x="16" y="2"/>
                    <a:pt x="16" y="2"/>
                    <a:pt x="15" y="2"/>
                  </a:cubicBezTo>
                  <a:cubicBezTo>
                    <a:pt x="15" y="3"/>
                    <a:pt x="15" y="3"/>
                    <a:pt x="14" y="4"/>
                  </a:cubicBezTo>
                  <a:cubicBezTo>
                    <a:pt x="13" y="5"/>
                    <a:pt x="11" y="6"/>
                    <a:pt x="10" y="6"/>
                  </a:cubicBezTo>
                  <a:cubicBezTo>
                    <a:pt x="9" y="7"/>
                    <a:pt x="6" y="14"/>
                    <a:pt x="4" y="16"/>
                  </a:cubicBezTo>
                  <a:cubicBezTo>
                    <a:pt x="2" y="18"/>
                    <a:pt x="0" y="18"/>
                    <a:pt x="0" y="19"/>
                  </a:cubicBezTo>
                  <a:cubicBezTo>
                    <a:pt x="0" y="19"/>
                    <a:pt x="2" y="21"/>
                    <a:pt x="2" y="22"/>
                  </a:cubicBezTo>
                  <a:cubicBezTo>
                    <a:pt x="2" y="23"/>
                    <a:pt x="3" y="25"/>
                    <a:pt x="5" y="25"/>
                  </a:cubicBezTo>
                  <a:cubicBezTo>
                    <a:pt x="6" y="25"/>
                    <a:pt x="4" y="28"/>
                    <a:pt x="5" y="28"/>
                  </a:cubicBezTo>
                  <a:cubicBezTo>
                    <a:pt x="6" y="29"/>
                    <a:pt x="12" y="29"/>
                    <a:pt x="12" y="31"/>
                  </a:cubicBezTo>
                  <a:cubicBezTo>
                    <a:pt x="12" y="32"/>
                    <a:pt x="13" y="32"/>
                    <a:pt x="13" y="33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7" y="35"/>
                    <a:pt x="22" y="37"/>
                    <a:pt x="23" y="36"/>
                  </a:cubicBezTo>
                  <a:cubicBezTo>
                    <a:pt x="24" y="36"/>
                    <a:pt x="28" y="36"/>
                    <a:pt x="29" y="37"/>
                  </a:cubicBezTo>
                  <a:cubicBezTo>
                    <a:pt x="31" y="37"/>
                    <a:pt x="33" y="36"/>
                    <a:pt x="34" y="35"/>
                  </a:cubicBezTo>
                  <a:cubicBezTo>
                    <a:pt x="35" y="33"/>
                    <a:pt x="40" y="33"/>
                    <a:pt x="41" y="33"/>
                  </a:cubicBezTo>
                  <a:cubicBezTo>
                    <a:pt x="43" y="34"/>
                    <a:pt x="46" y="34"/>
                    <a:pt x="46" y="35"/>
                  </a:cubicBezTo>
                  <a:cubicBezTo>
                    <a:pt x="47" y="35"/>
                    <a:pt x="48" y="36"/>
                    <a:pt x="50" y="37"/>
                  </a:cubicBezTo>
                  <a:cubicBezTo>
                    <a:pt x="50" y="36"/>
                    <a:pt x="50" y="35"/>
                    <a:pt x="50" y="33"/>
                  </a:cubicBezTo>
                  <a:cubicBezTo>
                    <a:pt x="50" y="31"/>
                    <a:pt x="51" y="29"/>
                    <a:pt x="53" y="28"/>
                  </a:cubicBezTo>
                  <a:cubicBezTo>
                    <a:pt x="55" y="28"/>
                    <a:pt x="57" y="28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4"/>
                    <a:pt x="54" y="23"/>
                    <a:pt x="54" y="23"/>
                  </a:cubicBezTo>
                  <a:cubicBezTo>
                    <a:pt x="53" y="23"/>
                    <a:pt x="51" y="25"/>
                    <a:pt x="51" y="2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9" name="Freeform 81"/>
            <p:cNvSpPr/>
            <p:nvPr/>
          </p:nvSpPr>
          <p:spPr bwMode="auto">
            <a:xfrm>
              <a:off x="3143761" y="2306285"/>
              <a:ext cx="38382" cy="51928"/>
            </a:xfrm>
            <a:custGeom>
              <a:avLst/>
              <a:gdLst>
                <a:gd name="T0" fmla="*/ 14 w 20"/>
                <a:gd name="T1" fmla="*/ 6 h 24"/>
                <a:gd name="T2" fmla="*/ 10 w 20"/>
                <a:gd name="T3" fmla="*/ 3 h 24"/>
                <a:gd name="T4" fmla="*/ 5 w 20"/>
                <a:gd name="T5" fmla="*/ 0 h 24"/>
                <a:gd name="T6" fmla="*/ 0 w 20"/>
                <a:gd name="T7" fmla="*/ 1 h 24"/>
                <a:gd name="T8" fmla="*/ 4 w 20"/>
                <a:gd name="T9" fmla="*/ 8 h 24"/>
                <a:gd name="T10" fmla="*/ 8 w 20"/>
                <a:gd name="T11" fmla="*/ 17 h 24"/>
                <a:gd name="T12" fmla="*/ 9 w 20"/>
                <a:gd name="T13" fmla="*/ 24 h 24"/>
                <a:gd name="T14" fmla="*/ 13 w 20"/>
                <a:gd name="T15" fmla="*/ 18 h 24"/>
                <a:gd name="T16" fmla="*/ 15 w 20"/>
                <a:gd name="T17" fmla="*/ 16 h 24"/>
                <a:gd name="T18" fmla="*/ 20 w 20"/>
                <a:gd name="T19" fmla="*/ 16 h 24"/>
                <a:gd name="T20" fmla="*/ 18 w 20"/>
                <a:gd name="T21" fmla="*/ 12 h 24"/>
                <a:gd name="T22" fmla="*/ 14 w 20"/>
                <a:gd name="T2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4">
                  <a:moveTo>
                    <a:pt x="14" y="6"/>
                  </a:moveTo>
                  <a:cubicBezTo>
                    <a:pt x="14" y="4"/>
                    <a:pt x="11" y="3"/>
                    <a:pt x="10" y="3"/>
                  </a:cubicBezTo>
                  <a:cubicBezTo>
                    <a:pt x="9" y="3"/>
                    <a:pt x="6" y="0"/>
                    <a:pt x="5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2" y="4"/>
                    <a:pt x="4" y="7"/>
                    <a:pt x="4" y="8"/>
                  </a:cubicBezTo>
                  <a:cubicBezTo>
                    <a:pt x="6" y="10"/>
                    <a:pt x="10" y="15"/>
                    <a:pt x="8" y="17"/>
                  </a:cubicBezTo>
                  <a:cubicBezTo>
                    <a:pt x="7" y="18"/>
                    <a:pt x="8" y="22"/>
                    <a:pt x="9" y="24"/>
                  </a:cubicBezTo>
                  <a:cubicBezTo>
                    <a:pt x="10" y="23"/>
                    <a:pt x="13" y="19"/>
                    <a:pt x="13" y="18"/>
                  </a:cubicBezTo>
                  <a:cubicBezTo>
                    <a:pt x="13" y="17"/>
                    <a:pt x="13" y="15"/>
                    <a:pt x="15" y="16"/>
                  </a:cubicBezTo>
                  <a:cubicBezTo>
                    <a:pt x="18" y="16"/>
                    <a:pt x="20" y="17"/>
                    <a:pt x="20" y="16"/>
                  </a:cubicBezTo>
                  <a:cubicBezTo>
                    <a:pt x="20" y="16"/>
                    <a:pt x="19" y="13"/>
                    <a:pt x="18" y="12"/>
                  </a:cubicBezTo>
                  <a:cubicBezTo>
                    <a:pt x="17" y="11"/>
                    <a:pt x="15" y="8"/>
                    <a:pt x="14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0" name="Freeform 82"/>
            <p:cNvSpPr/>
            <p:nvPr/>
          </p:nvSpPr>
          <p:spPr bwMode="auto">
            <a:xfrm>
              <a:off x="3089575" y="2379661"/>
              <a:ext cx="75635" cy="47413"/>
            </a:xfrm>
            <a:custGeom>
              <a:avLst/>
              <a:gdLst>
                <a:gd name="T0" fmla="*/ 30 w 39"/>
                <a:gd name="T1" fmla="*/ 0 h 22"/>
                <a:gd name="T2" fmla="*/ 23 w 39"/>
                <a:gd name="T3" fmla="*/ 2 h 22"/>
                <a:gd name="T4" fmla="*/ 18 w 39"/>
                <a:gd name="T5" fmla="*/ 4 h 22"/>
                <a:gd name="T6" fmla="*/ 12 w 39"/>
                <a:gd name="T7" fmla="*/ 3 h 22"/>
                <a:gd name="T8" fmla="*/ 5 w 39"/>
                <a:gd name="T9" fmla="*/ 3 h 22"/>
                <a:gd name="T10" fmla="*/ 2 w 39"/>
                <a:gd name="T11" fmla="*/ 0 h 22"/>
                <a:gd name="T12" fmla="*/ 1 w 39"/>
                <a:gd name="T13" fmla="*/ 1 h 22"/>
                <a:gd name="T14" fmla="*/ 1 w 39"/>
                <a:gd name="T15" fmla="*/ 5 h 22"/>
                <a:gd name="T16" fmla="*/ 3 w 39"/>
                <a:gd name="T17" fmla="*/ 9 h 22"/>
                <a:gd name="T18" fmla="*/ 1 w 39"/>
                <a:gd name="T19" fmla="*/ 12 h 22"/>
                <a:gd name="T20" fmla="*/ 1 w 39"/>
                <a:gd name="T21" fmla="*/ 15 h 22"/>
                <a:gd name="T22" fmla="*/ 4 w 39"/>
                <a:gd name="T23" fmla="*/ 19 h 22"/>
                <a:gd name="T24" fmla="*/ 6 w 39"/>
                <a:gd name="T25" fmla="*/ 20 h 22"/>
                <a:gd name="T26" fmla="*/ 14 w 39"/>
                <a:gd name="T27" fmla="*/ 21 h 22"/>
                <a:gd name="T28" fmla="*/ 21 w 39"/>
                <a:gd name="T29" fmla="*/ 22 h 22"/>
                <a:gd name="T30" fmla="*/ 23 w 39"/>
                <a:gd name="T31" fmla="*/ 20 h 22"/>
                <a:gd name="T32" fmla="*/ 26 w 39"/>
                <a:gd name="T33" fmla="*/ 19 h 22"/>
                <a:gd name="T34" fmla="*/ 26 w 39"/>
                <a:gd name="T35" fmla="*/ 17 h 22"/>
                <a:gd name="T36" fmla="*/ 32 w 39"/>
                <a:gd name="T37" fmla="*/ 17 h 22"/>
                <a:gd name="T38" fmla="*/ 35 w 39"/>
                <a:gd name="T39" fmla="*/ 17 h 22"/>
                <a:gd name="T40" fmla="*/ 34 w 39"/>
                <a:gd name="T41" fmla="*/ 15 h 22"/>
                <a:gd name="T42" fmla="*/ 33 w 39"/>
                <a:gd name="T43" fmla="*/ 10 h 22"/>
                <a:gd name="T44" fmla="*/ 38 w 39"/>
                <a:gd name="T45" fmla="*/ 5 h 22"/>
                <a:gd name="T46" fmla="*/ 39 w 39"/>
                <a:gd name="T47" fmla="*/ 4 h 22"/>
                <a:gd name="T48" fmla="*/ 35 w 39"/>
                <a:gd name="T49" fmla="*/ 2 h 22"/>
                <a:gd name="T50" fmla="*/ 30 w 39"/>
                <a:gd name="T5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22">
                  <a:moveTo>
                    <a:pt x="30" y="0"/>
                  </a:moveTo>
                  <a:cubicBezTo>
                    <a:pt x="29" y="0"/>
                    <a:pt x="24" y="0"/>
                    <a:pt x="23" y="2"/>
                  </a:cubicBezTo>
                  <a:cubicBezTo>
                    <a:pt x="22" y="3"/>
                    <a:pt x="20" y="4"/>
                    <a:pt x="18" y="4"/>
                  </a:cubicBezTo>
                  <a:cubicBezTo>
                    <a:pt x="17" y="3"/>
                    <a:pt x="13" y="3"/>
                    <a:pt x="12" y="3"/>
                  </a:cubicBezTo>
                  <a:cubicBezTo>
                    <a:pt x="11" y="4"/>
                    <a:pt x="6" y="2"/>
                    <a:pt x="5" y="3"/>
                  </a:cubicBezTo>
                  <a:cubicBezTo>
                    <a:pt x="5" y="3"/>
                    <a:pt x="3" y="1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" y="6"/>
                    <a:pt x="4" y="9"/>
                    <a:pt x="3" y="9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1" y="12"/>
                    <a:pt x="1" y="14"/>
                    <a:pt x="1" y="15"/>
                  </a:cubicBezTo>
                  <a:cubicBezTo>
                    <a:pt x="1" y="15"/>
                    <a:pt x="4" y="18"/>
                    <a:pt x="4" y="19"/>
                  </a:cubicBezTo>
                  <a:cubicBezTo>
                    <a:pt x="5" y="19"/>
                    <a:pt x="6" y="20"/>
                    <a:pt x="6" y="20"/>
                  </a:cubicBezTo>
                  <a:cubicBezTo>
                    <a:pt x="8" y="20"/>
                    <a:pt x="13" y="20"/>
                    <a:pt x="14" y="21"/>
                  </a:cubicBezTo>
                  <a:cubicBezTo>
                    <a:pt x="16" y="21"/>
                    <a:pt x="21" y="22"/>
                    <a:pt x="21" y="22"/>
                  </a:cubicBezTo>
                  <a:cubicBezTo>
                    <a:pt x="22" y="22"/>
                    <a:pt x="23" y="21"/>
                    <a:pt x="23" y="20"/>
                  </a:cubicBezTo>
                  <a:cubicBezTo>
                    <a:pt x="23" y="19"/>
                    <a:pt x="25" y="19"/>
                    <a:pt x="26" y="19"/>
                  </a:cubicBezTo>
                  <a:cubicBezTo>
                    <a:pt x="26" y="18"/>
                    <a:pt x="26" y="17"/>
                    <a:pt x="26" y="17"/>
                  </a:cubicBezTo>
                  <a:cubicBezTo>
                    <a:pt x="27" y="17"/>
                    <a:pt x="31" y="16"/>
                    <a:pt x="32" y="17"/>
                  </a:cubicBezTo>
                  <a:cubicBezTo>
                    <a:pt x="33" y="17"/>
                    <a:pt x="34" y="17"/>
                    <a:pt x="35" y="17"/>
                  </a:cubicBezTo>
                  <a:cubicBezTo>
                    <a:pt x="35" y="16"/>
                    <a:pt x="34" y="15"/>
                    <a:pt x="34" y="15"/>
                  </a:cubicBezTo>
                  <a:cubicBezTo>
                    <a:pt x="33" y="15"/>
                    <a:pt x="31" y="11"/>
                    <a:pt x="33" y="10"/>
                  </a:cubicBezTo>
                  <a:cubicBezTo>
                    <a:pt x="34" y="10"/>
                    <a:pt x="36" y="6"/>
                    <a:pt x="38" y="5"/>
                  </a:cubicBezTo>
                  <a:cubicBezTo>
                    <a:pt x="39" y="5"/>
                    <a:pt x="39" y="4"/>
                    <a:pt x="39" y="4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5" y="1"/>
                    <a:pt x="32" y="1"/>
                    <a:pt x="3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1" name="Freeform 83"/>
            <p:cNvSpPr/>
            <p:nvPr/>
          </p:nvSpPr>
          <p:spPr bwMode="auto">
            <a:xfrm>
              <a:off x="3068127" y="2407883"/>
              <a:ext cx="32737" cy="27093"/>
            </a:xfrm>
            <a:custGeom>
              <a:avLst/>
              <a:gdLst>
                <a:gd name="T0" fmla="*/ 4 w 17"/>
                <a:gd name="T1" fmla="*/ 13 h 13"/>
                <a:gd name="T2" fmla="*/ 4 w 17"/>
                <a:gd name="T3" fmla="*/ 13 h 13"/>
                <a:gd name="T4" fmla="*/ 4 w 17"/>
                <a:gd name="T5" fmla="*/ 12 h 13"/>
                <a:gd name="T6" fmla="*/ 4 w 17"/>
                <a:gd name="T7" fmla="*/ 12 h 13"/>
                <a:gd name="T8" fmla="*/ 4 w 17"/>
                <a:gd name="T9" fmla="*/ 12 h 13"/>
                <a:gd name="T10" fmla="*/ 4 w 17"/>
                <a:gd name="T11" fmla="*/ 12 h 13"/>
                <a:gd name="T12" fmla="*/ 6 w 17"/>
                <a:gd name="T13" fmla="*/ 12 h 13"/>
                <a:gd name="T14" fmla="*/ 7 w 17"/>
                <a:gd name="T15" fmla="*/ 12 h 13"/>
                <a:gd name="T16" fmla="*/ 7 w 17"/>
                <a:gd name="T17" fmla="*/ 12 h 13"/>
                <a:gd name="T18" fmla="*/ 7 w 17"/>
                <a:gd name="T19" fmla="*/ 12 h 13"/>
                <a:gd name="T20" fmla="*/ 8 w 17"/>
                <a:gd name="T21" fmla="*/ 12 h 13"/>
                <a:gd name="T22" fmla="*/ 11 w 17"/>
                <a:gd name="T23" fmla="*/ 10 h 13"/>
                <a:gd name="T24" fmla="*/ 17 w 17"/>
                <a:gd name="T25" fmla="*/ 8 h 13"/>
                <a:gd name="T26" fmla="*/ 17 w 17"/>
                <a:gd name="T27" fmla="*/ 7 h 13"/>
                <a:gd name="T28" fmla="*/ 15 w 17"/>
                <a:gd name="T29" fmla="*/ 6 h 13"/>
                <a:gd name="T30" fmla="*/ 12 w 17"/>
                <a:gd name="T31" fmla="*/ 2 h 13"/>
                <a:gd name="T32" fmla="*/ 12 w 17"/>
                <a:gd name="T33" fmla="*/ 1 h 13"/>
                <a:gd name="T34" fmla="*/ 12 w 17"/>
                <a:gd name="T35" fmla="*/ 1 h 13"/>
                <a:gd name="T36" fmla="*/ 12 w 17"/>
                <a:gd name="T37" fmla="*/ 0 h 13"/>
                <a:gd name="T38" fmla="*/ 1 w 17"/>
                <a:gd name="T39" fmla="*/ 2 h 13"/>
                <a:gd name="T40" fmla="*/ 1 w 17"/>
                <a:gd name="T41" fmla="*/ 2 h 13"/>
                <a:gd name="T42" fmla="*/ 0 w 17"/>
                <a:gd name="T43" fmla="*/ 9 h 13"/>
                <a:gd name="T44" fmla="*/ 4 w 17"/>
                <a:gd name="T4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13"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10" y="12"/>
                    <a:pt x="10" y="10"/>
                    <a:pt x="11" y="10"/>
                  </a:cubicBezTo>
                  <a:cubicBezTo>
                    <a:pt x="12" y="11"/>
                    <a:pt x="16" y="9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7"/>
                    <a:pt x="16" y="6"/>
                    <a:pt x="15" y="6"/>
                  </a:cubicBezTo>
                  <a:cubicBezTo>
                    <a:pt x="15" y="5"/>
                    <a:pt x="12" y="2"/>
                    <a:pt x="12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8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4"/>
                    <a:pt x="0" y="7"/>
                    <a:pt x="0" y="9"/>
                  </a:cubicBezTo>
                  <a:cubicBezTo>
                    <a:pt x="1" y="10"/>
                    <a:pt x="2" y="11"/>
                    <a:pt x="4" y="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" name="Freeform 84"/>
            <p:cNvSpPr/>
            <p:nvPr/>
          </p:nvSpPr>
          <p:spPr bwMode="auto">
            <a:xfrm>
              <a:off x="3089575" y="2237423"/>
              <a:ext cx="215616" cy="137723"/>
            </a:xfrm>
            <a:custGeom>
              <a:avLst/>
              <a:gdLst>
                <a:gd name="T0" fmla="*/ 103 w 111"/>
                <a:gd name="T1" fmla="*/ 37 h 64"/>
                <a:gd name="T2" fmla="*/ 110 w 111"/>
                <a:gd name="T3" fmla="*/ 33 h 64"/>
                <a:gd name="T4" fmla="*/ 110 w 111"/>
                <a:gd name="T5" fmla="*/ 29 h 64"/>
                <a:gd name="T6" fmla="*/ 111 w 111"/>
                <a:gd name="T7" fmla="*/ 25 h 64"/>
                <a:gd name="T8" fmla="*/ 102 w 111"/>
                <a:gd name="T9" fmla="*/ 21 h 64"/>
                <a:gd name="T10" fmla="*/ 94 w 111"/>
                <a:gd name="T11" fmla="*/ 17 h 64"/>
                <a:gd name="T12" fmla="*/ 87 w 111"/>
                <a:gd name="T13" fmla="*/ 18 h 64"/>
                <a:gd name="T14" fmla="*/ 82 w 111"/>
                <a:gd name="T15" fmla="*/ 15 h 64"/>
                <a:gd name="T16" fmla="*/ 75 w 111"/>
                <a:gd name="T17" fmla="*/ 9 h 64"/>
                <a:gd name="T18" fmla="*/ 72 w 111"/>
                <a:gd name="T19" fmla="*/ 1 h 64"/>
                <a:gd name="T20" fmla="*/ 63 w 111"/>
                <a:gd name="T21" fmla="*/ 0 h 64"/>
                <a:gd name="T22" fmla="*/ 59 w 111"/>
                <a:gd name="T23" fmla="*/ 1 h 64"/>
                <a:gd name="T24" fmla="*/ 51 w 111"/>
                <a:gd name="T25" fmla="*/ 6 h 64"/>
                <a:gd name="T26" fmla="*/ 44 w 111"/>
                <a:gd name="T27" fmla="*/ 8 h 64"/>
                <a:gd name="T28" fmla="*/ 36 w 111"/>
                <a:gd name="T29" fmla="*/ 6 h 64"/>
                <a:gd name="T30" fmla="*/ 26 w 111"/>
                <a:gd name="T31" fmla="*/ 5 h 64"/>
                <a:gd name="T32" fmla="*/ 11 w 111"/>
                <a:gd name="T33" fmla="*/ 6 h 64"/>
                <a:gd name="T34" fmla="*/ 8 w 111"/>
                <a:gd name="T35" fmla="*/ 9 h 64"/>
                <a:gd name="T36" fmla="*/ 8 w 111"/>
                <a:gd name="T37" fmla="*/ 17 h 64"/>
                <a:gd name="T38" fmla="*/ 3 w 111"/>
                <a:gd name="T39" fmla="*/ 27 h 64"/>
                <a:gd name="T40" fmla="*/ 3 w 111"/>
                <a:gd name="T41" fmla="*/ 35 h 64"/>
                <a:gd name="T42" fmla="*/ 6 w 111"/>
                <a:gd name="T43" fmla="*/ 35 h 64"/>
                <a:gd name="T44" fmla="*/ 16 w 111"/>
                <a:gd name="T45" fmla="*/ 37 h 64"/>
                <a:gd name="T46" fmla="*/ 22 w 111"/>
                <a:gd name="T47" fmla="*/ 36 h 64"/>
                <a:gd name="T48" fmla="*/ 33 w 111"/>
                <a:gd name="T49" fmla="*/ 32 h 64"/>
                <a:gd name="T50" fmla="*/ 42 w 111"/>
                <a:gd name="T51" fmla="*/ 38 h 64"/>
                <a:gd name="T52" fmla="*/ 48 w 111"/>
                <a:gd name="T53" fmla="*/ 48 h 64"/>
                <a:gd name="T54" fmla="*/ 41 w 111"/>
                <a:gd name="T55" fmla="*/ 50 h 64"/>
                <a:gd name="T56" fmla="*/ 40 w 111"/>
                <a:gd name="T57" fmla="*/ 58 h 64"/>
                <a:gd name="T58" fmla="*/ 45 w 111"/>
                <a:gd name="T59" fmla="*/ 58 h 64"/>
                <a:gd name="T60" fmla="*/ 54 w 111"/>
                <a:gd name="T61" fmla="*/ 47 h 64"/>
                <a:gd name="T62" fmla="*/ 61 w 111"/>
                <a:gd name="T63" fmla="*/ 50 h 64"/>
                <a:gd name="T64" fmla="*/ 63 w 111"/>
                <a:gd name="T65" fmla="*/ 56 h 64"/>
                <a:gd name="T66" fmla="*/ 70 w 111"/>
                <a:gd name="T67" fmla="*/ 63 h 64"/>
                <a:gd name="T68" fmla="*/ 81 w 111"/>
                <a:gd name="T69" fmla="*/ 60 h 64"/>
                <a:gd name="T70" fmla="*/ 83 w 111"/>
                <a:gd name="T71" fmla="*/ 57 h 64"/>
                <a:gd name="T72" fmla="*/ 85 w 111"/>
                <a:gd name="T73" fmla="*/ 47 h 64"/>
                <a:gd name="T74" fmla="*/ 98 w 111"/>
                <a:gd name="T75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64">
                  <a:moveTo>
                    <a:pt x="99" y="40"/>
                  </a:moveTo>
                  <a:cubicBezTo>
                    <a:pt x="100" y="40"/>
                    <a:pt x="102" y="37"/>
                    <a:pt x="103" y="37"/>
                  </a:cubicBezTo>
                  <a:cubicBezTo>
                    <a:pt x="104" y="37"/>
                    <a:pt x="109" y="38"/>
                    <a:pt x="109" y="37"/>
                  </a:cubicBezTo>
                  <a:cubicBezTo>
                    <a:pt x="109" y="36"/>
                    <a:pt x="110" y="34"/>
                    <a:pt x="110" y="33"/>
                  </a:cubicBezTo>
                  <a:cubicBezTo>
                    <a:pt x="109" y="32"/>
                    <a:pt x="108" y="31"/>
                    <a:pt x="108" y="31"/>
                  </a:cubicBezTo>
                  <a:cubicBezTo>
                    <a:pt x="109" y="30"/>
                    <a:pt x="110" y="30"/>
                    <a:pt x="110" y="29"/>
                  </a:cubicBezTo>
                  <a:cubicBezTo>
                    <a:pt x="110" y="28"/>
                    <a:pt x="109" y="28"/>
                    <a:pt x="109" y="27"/>
                  </a:cubicBezTo>
                  <a:cubicBezTo>
                    <a:pt x="109" y="27"/>
                    <a:pt x="111" y="26"/>
                    <a:pt x="111" y="25"/>
                  </a:cubicBezTo>
                  <a:cubicBezTo>
                    <a:pt x="111" y="24"/>
                    <a:pt x="109" y="24"/>
                    <a:pt x="107" y="23"/>
                  </a:cubicBezTo>
                  <a:cubicBezTo>
                    <a:pt x="105" y="22"/>
                    <a:pt x="104" y="22"/>
                    <a:pt x="102" y="21"/>
                  </a:cubicBezTo>
                  <a:cubicBezTo>
                    <a:pt x="100" y="20"/>
                    <a:pt x="97" y="21"/>
                    <a:pt x="97" y="20"/>
                  </a:cubicBezTo>
                  <a:cubicBezTo>
                    <a:pt x="97" y="20"/>
                    <a:pt x="95" y="18"/>
                    <a:pt x="94" y="17"/>
                  </a:cubicBezTo>
                  <a:cubicBezTo>
                    <a:pt x="93" y="16"/>
                    <a:pt x="92" y="17"/>
                    <a:pt x="91" y="17"/>
                  </a:cubicBezTo>
                  <a:cubicBezTo>
                    <a:pt x="89" y="18"/>
                    <a:pt x="89" y="18"/>
                    <a:pt x="87" y="18"/>
                  </a:cubicBezTo>
                  <a:cubicBezTo>
                    <a:pt x="86" y="17"/>
                    <a:pt x="85" y="16"/>
                    <a:pt x="84" y="16"/>
                  </a:cubicBezTo>
                  <a:cubicBezTo>
                    <a:pt x="83" y="17"/>
                    <a:pt x="82" y="16"/>
                    <a:pt x="82" y="15"/>
                  </a:cubicBezTo>
                  <a:cubicBezTo>
                    <a:pt x="82" y="14"/>
                    <a:pt x="80" y="11"/>
                    <a:pt x="79" y="10"/>
                  </a:cubicBezTo>
                  <a:cubicBezTo>
                    <a:pt x="78" y="10"/>
                    <a:pt x="75" y="10"/>
                    <a:pt x="75" y="9"/>
                  </a:cubicBezTo>
                  <a:cubicBezTo>
                    <a:pt x="74" y="8"/>
                    <a:pt x="73" y="7"/>
                    <a:pt x="73" y="6"/>
                  </a:cubicBezTo>
                  <a:cubicBezTo>
                    <a:pt x="74" y="5"/>
                    <a:pt x="73" y="2"/>
                    <a:pt x="72" y="1"/>
                  </a:cubicBezTo>
                  <a:cubicBezTo>
                    <a:pt x="72" y="0"/>
                    <a:pt x="68" y="0"/>
                    <a:pt x="67" y="0"/>
                  </a:cubicBezTo>
                  <a:cubicBezTo>
                    <a:pt x="66" y="1"/>
                    <a:pt x="64" y="0"/>
                    <a:pt x="63" y="0"/>
                  </a:cubicBezTo>
                  <a:cubicBezTo>
                    <a:pt x="62" y="1"/>
                    <a:pt x="62" y="2"/>
                    <a:pt x="60" y="2"/>
                  </a:cubicBezTo>
                  <a:cubicBezTo>
                    <a:pt x="60" y="2"/>
                    <a:pt x="59" y="2"/>
                    <a:pt x="59" y="1"/>
                  </a:cubicBezTo>
                  <a:cubicBezTo>
                    <a:pt x="57" y="2"/>
                    <a:pt x="55" y="2"/>
                    <a:pt x="55" y="2"/>
                  </a:cubicBezTo>
                  <a:cubicBezTo>
                    <a:pt x="55" y="2"/>
                    <a:pt x="51" y="5"/>
                    <a:pt x="51" y="6"/>
                  </a:cubicBezTo>
                  <a:cubicBezTo>
                    <a:pt x="51" y="7"/>
                    <a:pt x="51" y="9"/>
                    <a:pt x="50" y="8"/>
                  </a:cubicBezTo>
                  <a:cubicBezTo>
                    <a:pt x="49" y="7"/>
                    <a:pt x="45" y="7"/>
                    <a:pt x="44" y="8"/>
                  </a:cubicBezTo>
                  <a:cubicBezTo>
                    <a:pt x="43" y="8"/>
                    <a:pt x="42" y="6"/>
                    <a:pt x="40" y="7"/>
                  </a:cubicBezTo>
                  <a:cubicBezTo>
                    <a:pt x="38" y="7"/>
                    <a:pt x="36" y="5"/>
                    <a:pt x="36" y="6"/>
                  </a:cubicBezTo>
                  <a:cubicBezTo>
                    <a:pt x="36" y="7"/>
                    <a:pt x="33" y="6"/>
                    <a:pt x="32" y="6"/>
                  </a:cubicBezTo>
                  <a:cubicBezTo>
                    <a:pt x="30" y="5"/>
                    <a:pt x="27" y="6"/>
                    <a:pt x="26" y="5"/>
                  </a:cubicBezTo>
                  <a:cubicBezTo>
                    <a:pt x="25" y="3"/>
                    <a:pt x="18" y="3"/>
                    <a:pt x="15" y="3"/>
                  </a:cubicBezTo>
                  <a:cubicBezTo>
                    <a:pt x="13" y="3"/>
                    <a:pt x="12" y="5"/>
                    <a:pt x="11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9" y="9"/>
                    <a:pt x="12" y="13"/>
                    <a:pt x="11" y="15"/>
                  </a:cubicBezTo>
                  <a:cubicBezTo>
                    <a:pt x="10" y="16"/>
                    <a:pt x="9" y="16"/>
                    <a:pt x="8" y="17"/>
                  </a:cubicBezTo>
                  <a:cubicBezTo>
                    <a:pt x="7" y="18"/>
                    <a:pt x="3" y="22"/>
                    <a:pt x="2" y="23"/>
                  </a:cubicBezTo>
                  <a:cubicBezTo>
                    <a:pt x="2" y="24"/>
                    <a:pt x="3" y="27"/>
                    <a:pt x="3" y="27"/>
                  </a:cubicBezTo>
                  <a:cubicBezTo>
                    <a:pt x="2" y="28"/>
                    <a:pt x="0" y="31"/>
                    <a:pt x="0" y="32"/>
                  </a:cubicBezTo>
                  <a:cubicBezTo>
                    <a:pt x="0" y="33"/>
                    <a:pt x="1" y="34"/>
                    <a:pt x="3" y="35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7" y="35"/>
                    <a:pt x="11" y="36"/>
                    <a:pt x="12" y="36"/>
                  </a:cubicBezTo>
                  <a:cubicBezTo>
                    <a:pt x="14" y="36"/>
                    <a:pt x="15" y="37"/>
                    <a:pt x="16" y="37"/>
                  </a:cubicBezTo>
                  <a:cubicBezTo>
                    <a:pt x="16" y="38"/>
                    <a:pt x="18" y="38"/>
                    <a:pt x="19" y="37"/>
                  </a:cubicBezTo>
                  <a:cubicBezTo>
                    <a:pt x="20" y="36"/>
                    <a:pt x="21" y="36"/>
                    <a:pt x="22" y="36"/>
                  </a:cubicBezTo>
                  <a:cubicBezTo>
                    <a:pt x="23" y="36"/>
                    <a:pt x="25" y="35"/>
                    <a:pt x="25" y="35"/>
                  </a:cubicBezTo>
                  <a:cubicBezTo>
                    <a:pt x="26" y="34"/>
                    <a:pt x="31" y="32"/>
                    <a:pt x="33" y="32"/>
                  </a:cubicBezTo>
                  <a:cubicBezTo>
                    <a:pt x="34" y="32"/>
                    <a:pt x="37" y="35"/>
                    <a:pt x="38" y="35"/>
                  </a:cubicBezTo>
                  <a:cubicBezTo>
                    <a:pt x="39" y="35"/>
                    <a:pt x="42" y="36"/>
                    <a:pt x="42" y="38"/>
                  </a:cubicBezTo>
                  <a:cubicBezTo>
                    <a:pt x="43" y="40"/>
                    <a:pt x="45" y="43"/>
                    <a:pt x="46" y="44"/>
                  </a:cubicBezTo>
                  <a:cubicBezTo>
                    <a:pt x="47" y="45"/>
                    <a:pt x="48" y="48"/>
                    <a:pt x="48" y="48"/>
                  </a:cubicBezTo>
                  <a:cubicBezTo>
                    <a:pt x="48" y="49"/>
                    <a:pt x="46" y="48"/>
                    <a:pt x="43" y="48"/>
                  </a:cubicBezTo>
                  <a:cubicBezTo>
                    <a:pt x="41" y="47"/>
                    <a:pt x="41" y="49"/>
                    <a:pt x="41" y="50"/>
                  </a:cubicBezTo>
                  <a:cubicBezTo>
                    <a:pt x="41" y="51"/>
                    <a:pt x="38" y="55"/>
                    <a:pt x="37" y="56"/>
                  </a:cubicBezTo>
                  <a:cubicBezTo>
                    <a:pt x="37" y="57"/>
                    <a:pt x="38" y="57"/>
                    <a:pt x="40" y="58"/>
                  </a:cubicBezTo>
                  <a:cubicBezTo>
                    <a:pt x="40" y="58"/>
                    <a:pt x="42" y="56"/>
                    <a:pt x="43" y="56"/>
                  </a:cubicBezTo>
                  <a:cubicBezTo>
                    <a:pt x="43" y="56"/>
                    <a:pt x="44" y="57"/>
                    <a:pt x="45" y="58"/>
                  </a:cubicBezTo>
                  <a:cubicBezTo>
                    <a:pt x="45" y="55"/>
                    <a:pt x="46" y="55"/>
                    <a:pt x="48" y="53"/>
                  </a:cubicBezTo>
                  <a:cubicBezTo>
                    <a:pt x="51" y="51"/>
                    <a:pt x="51" y="47"/>
                    <a:pt x="54" y="47"/>
                  </a:cubicBezTo>
                  <a:cubicBezTo>
                    <a:pt x="56" y="46"/>
                    <a:pt x="57" y="45"/>
                    <a:pt x="61" y="46"/>
                  </a:cubicBezTo>
                  <a:cubicBezTo>
                    <a:pt x="64" y="46"/>
                    <a:pt x="59" y="48"/>
                    <a:pt x="61" y="50"/>
                  </a:cubicBezTo>
                  <a:cubicBezTo>
                    <a:pt x="64" y="51"/>
                    <a:pt x="71" y="49"/>
                    <a:pt x="71" y="51"/>
                  </a:cubicBezTo>
                  <a:cubicBezTo>
                    <a:pt x="72" y="53"/>
                    <a:pt x="63" y="55"/>
                    <a:pt x="63" y="56"/>
                  </a:cubicBezTo>
                  <a:cubicBezTo>
                    <a:pt x="63" y="57"/>
                    <a:pt x="68" y="58"/>
                    <a:pt x="69" y="59"/>
                  </a:cubicBezTo>
                  <a:cubicBezTo>
                    <a:pt x="71" y="60"/>
                    <a:pt x="69" y="63"/>
                    <a:pt x="70" y="63"/>
                  </a:cubicBezTo>
                  <a:cubicBezTo>
                    <a:pt x="70" y="64"/>
                    <a:pt x="73" y="64"/>
                    <a:pt x="75" y="62"/>
                  </a:cubicBezTo>
                  <a:cubicBezTo>
                    <a:pt x="77" y="61"/>
                    <a:pt x="78" y="61"/>
                    <a:pt x="81" y="60"/>
                  </a:cubicBezTo>
                  <a:cubicBezTo>
                    <a:pt x="83" y="58"/>
                    <a:pt x="88" y="60"/>
                    <a:pt x="89" y="58"/>
                  </a:cubicBezTo>
                  <a:cubicBezTo>
                    <a:pt x="90" y="57"/>
                    <a:pt x="88" y="56"/>
                    <a:pt x="83" y="57"/>
                  </a:cubicBezTo>
                  <a:cubicBezTo>
                    <a:pt x="78" y="57"/>
                    <a:pt x="78" y="53"/>
                    <a:pt x="78" y="52"/>
                  </a:cubicBezTo>
                  <a:cubicBezTo>
                    <a:pt x="78" y="51"/>
                    <a:pt x="83" y="47"/>
                    <a:pt x="85" y="47"/>
                  </a:cubicBezTo>
                  <a:cubicBezTo>
                    <a:pt x="88" y="47"/>
                    <a:pt x="91" y="46"/>
                    <a:pt x="93" y="44"/>
                  </a:cubicBezTo>
                  <a:cubicBezTo>
                    <a:pt x="95" y="44"/>
                    <a:pt x="96" y="43"/>
                    <a:pt x="98" y="43"/>
                  </a:cubicBezTo>
                  <a:cubicBezTo>
                    <a:pt x="98" y="42"/>
                    <a:pt x="98" y="40"/>
                    <a:pt x="99" y="4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3" name="Freeform 85"/>
            <p:cNvSpPr/>
            <p:nvPr/>
          </p:nvSpPr>
          <p:spPr bwMode="auto">
            <a:xfrm>
              <a:off x="3100864" y="2166304"/>
              <a:ext cx="114017" cy="90310"/>
            </a:xfrm>
            <a:custGeom>
              <a:avLst/>
              <a:gdLst>
                <a:gd name="T0" fmla="*/ 55 w 59"/>
                <a:gd name="T1" fmla="*/ 20 h 42"/>
                <a:gd name="T2" fmla="*/ 51 w 59"/>
                <a:gd name="T3" fmla="*/ 17 h 42"/>
                <a:gd name="T4" fmla="*/ 48 w 59"/>
                <a:gd name="T5" fmla="*/ 13 h 42"/>
                <a:gd name="T6" fmla="*/ 48 w 59"/>
                <a:gd name="T7" fmla="*/ 9 h 42"/>
                <a:gd name="T8" fmla="*/ 47 w 59"/>
                <a:gd name="T9" fmla="*/ 4 h 42"/>
                <a:gd name="T10" fmla="*/ 41 w 59"/>
                <a:gd name="T11" fmla="*/ 3 h 42"/>
                <a:gd name="T12" fmla="*/ 38 w 59"/>
                <a:gd name="T13" fmla="*/ 3 h 42"/>
                <a:gd name="T14" fmla="*/ 35 w 59"/>
                <a:gd name="T15" fmla="*/ 1 h 42"/>
                <a:gd name="T16" fmla="*/ 32 w 59"/>
                <a:gd name="T17" fmla="*/ 0 h 42"/>
                <a:gd name="T18" fmla="*/ 31 w 59"/>
                <a:gd name="T19" fmla="*/ 0 h 42"/>
                <a:gd name="T20" fmla="*/ 29 w 59"/>
                <a:gd name="T21" fmla="*/ 1 h 42"/>
                <a:gd name="T22" fmla="*/ 27 w 59"/>
                <a:gd name="T23" fmla="*/ 3 h 42"/>
                <a:gd name="T24" fmla="*/ 23 w 59"/>
                <a:gd name="T25" fmla="*/ 3 h 42"/>
                <a:gd name="T26" fmla="*/ 21 w 59"/>
                <a:gd name="T27" fmla="*/ 7 h 42"/>
                <a:gd name="T28" fmla="*/ 20 w 59"/>
                <a:gd name="T29" fmla="*/ 9 h 42"/>
                <a:gd name="T30" fmla="*/ 18 w 59"/>
                <a:gd name="T31" fmla="*/ 11 h 42"/>
                <a:gd name="T32" fmla="*/ 15 w 59"/>
                <a:gd name="T33" fmla="*/ 14 h 42"/>
                <a:gd name="T34" fmla="*/ 14 w 59"/>
                <a:gd name="T35" fmla="*/ 17 h 42"/>
                <a:gd name="T36" fmla="*/ 10 w 59"/>
                <a:gd name="T37" fmla="*/ 18 h 42"/>
                <a:gd name="T38" fmla="*/ 7 w 59"/>
                <a:gd name="T39" fmla="*/ 19 h 42"/>
                <a:gd name="T40" fmla="*/ 2 w 59"/>
                <a:gd name="T41" fmla="*/ 19 h 42"/>
                <a:gd name="T42" fmla="*/ 2 w 59"/>
                <a:gd name="T43" fmla="*/ 20 h 42"/>
                <a:gd name="T44" fmla="*/ 3 w 59"/>
                <a:gd name="T45" fmla="*/ 24 h 42"/>
                <a:gd name="T46" fmla="*/ 4 w 59"/>
                <a:gd name="T47" fmla="*/ 30 h 42"/>
                <a:gd name="T48" fmla="*/ 0 w 59"/>
                <a:gd name="T49" fmla="*/ 33 h 42"/>
                <a:gd name="T50" fmla="*/ 2 w 59"/>
                <a:gd name="T51" fmla="*/ 36 h 42"/>
                <a:gd name="T52" fmla="*/ 2 w 59"/>
                <a:gd name="T53" fmla="*/ 40 h 42"/>
                <a:gd name="T54" fmla="*/ 5 w 59"/>
                <a:gd name="T55" fmla="*/ 39 h 42"/>
                <a:gd name="T56" fmla="*/ 9 w 59"/>
                <a:gd name="T57" fmla="*/ 36 h 42"/>
                <a:gd name="T58" fmla="*/ 20 w 59"/>
                <a:gd name="T59" fmla="*/ 38 h 42"/>
                <a:gd name="T60" fmla="*/ 26 w 59"/>
                <a:gd name="T61" fmla="*/ 39 h 42"/>
                <a:gd name="T62" fmla="*/ 30 w 59"/>
                <a:gd name="T63" fmla="*/ 39 h 42"/>
                <a:gd name="T64" fmla="*/ 34 w 59"/>
                <a:gd name="T65" fmla="*/ 40 h 42"/>
                <a:gd name="T66" fmla="*/ 38 w 59"/>
                <a:gd name="T67" fmla="*/ 41 h 42"/>
                <a:gd name="T68" fmla="*/ 44 w 59"/>
                <a:gd name="T69" fmla="*/ 41 h 42"/>
                <a:gd name="T70" fmla="*/ 45 w 59"/>
                <a:gd name="T71" fmla="*/ 39 h 42"/>
                <a:gd name="T72" fmla="*/ 49 w 59"/>
                <a:gd name="T73" fmla="*/ 35 h 42"/>
                <a:gd name="T74" fmla="*/ 53 w 59"/>
                <a:gd name="T75" fmla="*/ 34 h 42"/>
                <a:gd name="T76" fmla="*/ 52 w 59"/>
                <a:gd name="T77" fmla="*/ 32 h 42"/>
                <a:gd name="T78" fmla="*/ 51 w 59"/>
                <a:gd name="T79" fmla="*/ 26 h 42"/>
                <a:gd name="T80" fmla="*/ 55 w 59"/>
                <a:gd name="T81" fmla="*/ 27 h 42"/>
                <a:gd name="T82" fmla="*/ 58 w 59"/>
                <a:gd name="T83" fmla="*/ 24 h 42"/>
                <a:gd name="T84" fmla="*/ 55 w 59"/>
                <a:gd name="T85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42">
                  <a:moveTo>
                    <a:pt x="55" y="20"/>
                  </a:moveTo>
                  <a:cubicBezTo>
                    <a:pt x="54" y="20"/>
                    <a:pt x="53" y="18"/>
                    <a:pt x="51" y="17"/>
                  </a:cubicBezTo>
                  <a:cubicBezTo>
                    <a:pt x="49" y="16"/>
                    <a:pt x="50" y="14"/>
                    <a:pt x="48" y="13"/>
                  </a:cubicBezTo>
                  <a:cubicBezTo>
                    <a:pt x="47" y="12"/>
                    <a:pt x="48" y="10"/>
                    <a:pt x="48" y="9"/>
                  </a:cubicBezTo>
                  <a:cubicBezTo>
                    <a:pt x="48" y="7"/>
                    <a:pt x="48" y="5"/>
                    <a:pt x="47" y="4"/>
                  </a:cubicBezTo>
                  <a:cubicBezTo>
                    <a:pt x="46" y="4"/>
                    <a:pt x="43" y="2"/>
                    <a:pt x="41" y="3"/>
                  </a:cubicBezTo>
                  <a:cubicBezTo>
                    <a:pt x="40" y="3"/>
                    <a:pt x="39" y="4"/>
                    <a:pt x="38" y="3"/>
                  </a:cubicBezTo>
                  <a:cubicBezTo>
                    <a:pt x="37" y="2"/>
                    <a:pt x="36" y="1"/>
                    <a:pt x="35" y="1"/>
                  </a:cubicBezTo>
                  <a:cubicBezTo>
                    <a:pt x="33" y="2"/>
                    <a:pt x="32" y="1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8" y="1"/>
                    <a:pt x="28" y="3"/>
                    <a:pt x="27" y="3"/>
                  </a:cubicBezTo>
                  <a:cubicBezTo>
                    <a:pt x="26" y="3"/>
                    <a:pt x="24" y="2"/>
                    <a:pt x="23" y="3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8"/>
                    <a:pt x="21" y="9"/>
                    <a:pt x="20" y="9"/>
                  </a:cubicBezTo>
                  <a:cubicBezTo>
                    <a:pt x="19" y="9"/>
                    <a:pt x="19" y="10"/>
                    <a:pt x="18" y="11"/>
                  </a:cubicBezTo>
                  <a:cubicBezTo>
                    <a:pt x="17" y="11"/>
                    <a:pt x="15" y="13"/>
                    <a:pt x="15" y="14"/>
                  </a:cubicBezTo>
                  <a:cubicBezTo>
                    <a:pt x="15" y="15"/>
                    <a:pt x="15" y="17"/>
                    <a:pt x="14" y="17"/>
                  </a:cubicBezTo>
                  <a:cubicBezTo>
                    <a:pt x="13" y="17"/>
                    <a:pt x="11" y="17"/>
                    <a:pt x="10" y="18"/>
                  </a:cubicBezTo>
                  <a:cubicBezTo>
                    <a:pt x="9" y="19"/>
                    <a:pt x="8" y="20"/>
                    <a:pt x="7" y="19"/>
                  </a:cubicBezTo>
                  <a:cubicBezTo>
                    <a:pt x="6" y="19"/>
                    <a:pt x="4" y="19"/>
                    <a:pt x="2" y="19"/>
                  </a:cubicBezTo>
                  <a:cubicBezTo>
                    <a:pt x="2" y="19"/>
                    <a:pt x="2" y="19"/>
                    <a:pt x="2" y="20"/>
                  </a:cubicBezTo>
                  <a:cubicBezTo>
                    <a:pt x="2" y="22"/>
                    <a:pt x="2" y="23"/>
                    <a:pt x="3" y="24"/>
                  </a:cubicBezTo>
                  <a:cubicBezTo>
                    <a:pt x="4" y="25"/>
                    <a:pt x="5" y="29"/>
                    <a:pt x="4" y="30"/>
                  </a:cubicBezTo>
                  <a:cubicBezTo>
                    <a:pt x="2" y="30"/>
                    <a:pt x="0" y="32"/>
                    <a:pt x="0" y="33"/>
                  </a:cubicBezTo>
                  <a:cubicBezTo>
                    <a:pt x="0" y="34"/>
                    <a:pt x="2" y="35"/>
                    <a:pt x="2" y="36"/>
                  </a:cubicBezTo>
                  <a:cubicBezTo>
                    <a:pt x="2" y="37"/>
                    <a:pt x="2" y="38"/>
                    <a:pt x="2" y="40"/>
                  </a:cubicBezTo>
                  <a:cubicBezTo>
                    <a:pt x="3" y="40"/>
                    <a:pt x="4" y="40"/>
                    <a:pt x="5" y="39"/>
                  </a:cubicBezTo>
                  <a:cubicBezTo>
                    <a:pt x="6" y="38"/>
                    <a:pt x="7" y="36"/>
                    <a:pt x="9" y="36"/>
                  </a:cubicBezTo>
                  <a:cubicBezTo>
                    <a:pt x="12" y="36"/>
                    <a:pt x="19" y="36"/>
                    <a:pt x="20" y="38"/>
                  </a:cubicBezTo>
                  <a:cubicBezTo>
                    <a:pt x="21" y="39"/>
                    <a:pt x="24" y="38"/>
                    <a:pt x="26" y="39"/>
                  </a:cubicBezTo>
                  <a:cubicBezTo>
                    <a:pt x="27" y="39"/>
                    <a:pt x="30" y="40"/>
                    <a:pt x="30" y="39"/>
                  </a:cubicBezTo>
                  <a:cubicBezTo>
                    <a:pt x="30" y="38"/>
                    <a:pt x="32" y="40"/>
                    <a:pt x="34" y="40"/>
                  </a:cubicBezTo>
                  <a:cubicBezTo>
                    <a:pt x="36" y="39"/>
                    <a:pt x="37" y="41"/>
                    <a:pt x="38" y="41"/>
                  </a:cubicBezTo>
                  <a:cubicBezTo>
                    <a:pt x="39" y="40"/>
                    <a:pt x="43" y="40"/>
                    <a:pt x="44" y="41"/>
                  </a:cubicBezTo>
                  <a:cubicBezTo>
                    <a:pt x="45" y="42"/>
                    <a:pt x="45" y="40"/>
                    <a:pt x="45" y="39"/>
                  </a:cubicBezTo>
                  <a:cubicBezTo>
                    <a:pt x="45" y="38"/>
                    <a:pt x="49" y="35"/>
                    <a:pt x="49" y="35"/>
                  </a:cubicBezTo>
                  <a:cubicBezTo>
                    <a:pt x="49" y="35"/>
                    <a:pt x="51" y="35"/>
                    <a:pt x="53" y="34"/>
                  </a:cubicBezTo>
                  <a:cubicBezTo>
                    <a:pt x="52" y="34"/>
                    <a:pt x="52" y="33"/>
                    <a:pt x="52" y="32"/>
                  </a:cubicBezTo>
                  <a:cubicBezTo>
                    <a:pt x="51" y="29"/>
                    <a:pt x="50" y="27"/>
                    <a:pt x="51" y="26"/>
                  </a:cubicBezTo>
                  <a:cubicBezTo>
                    <a:pt x="52" y="25"/>
                    <a:pt x="54" y="27"/>
                    <a:pt x="55" y="27"/>
                  </a:cubicBezTo>
                  <a:cubicBezTo>
                    <a:pt x="56" y="26"/>
                    <a:pt x="59" y="25"/>
                    <a:pt x="58" y="24"/>
                  </a:cubicBezTo>
                  <a:cubicBezTo>
                    <a:pt x="58" y="22"/>
                    <a:pt x="56" y="21"/>
                    <a:pt x="55" y="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4" name="Freeform 86"/>
            <p:cNvSpPr/>
            <p:nvPr/>
          </p:nvSpPr>
          <p:spPr bwMode="auto">
            <a:xfrm>
              <a:off x="3071513" y="2130180"/>
              <a:ext cx="89182" cy="47413"/>
            </a:xfrm>
            <a:custGeom>
              <a:avLst/>
              <a:gdLst>
                <a:gd name="T0" fmla="*/ 16 w 46"/>
                <a:gd name="T1" fmla="*/ 15 h 22"/>
                <a:gd name="T2" fmla="*/ 24 w 46"/>
                <a:gd name="T3" fmla="*/ 15 h 22"/>
                <a:gd name="T4" fmla="*/ 27 w 46"/>
                <a:gd name="T5" fmla="*/ 17 h 22"/>
                <a:gd name="T6" fmla="*/ 33 w 46"/>
                <a:gd name="T7" fmla="*/ 20 h 22"/>
                <a:gd name="T8" fmla="*/ 36 w 46"/>
                <a:gd name="T9" fmla="*/ 22 h 22"/>
                <a:gd name="T10" fmla="*/ 38 w 46"/>
                <a:gd name="T11" fmla="*/ 20 h 22"/>
                <a:gd name="T12" fmla="*/ 42 w 46"/>
                <a:gd name="T13" fmla="*/ 20 h 22"/>
                <a:gd name="T14" fmla="*/ 44 w 46"/>
                <a:gd name="T15" fmla="*/ 18 h 22"/>
                <a:gd name="T16" fmla="*/ 46 w 46"/>
                <a:gd name="T17" fmla="*/ 17 h 22"/>
                <a:gd name="T18" fmla="*/ 45 w 46"/>
                <a:gd name="T19" fmla="*/ 13 h 22"/>
                <a:gd name="T20" fmla="*/ 43 w 46"/>
                <a:gd name="T21" fmla="*/ 9 h 22"/>
                <a:gd name="T22" fmla="*/ 42 w 46"/>
                <a:gd name="T23" fmla="*/ 6 h 22"/>
                <a:gd name="T24" fmla="*/ 41 w 46"/>
                <a:gd name="T25" fmla="*/ 4 h 22"/>
                <a:gd name="T26" fmla="*/ 35 w 46"/>
                <a:gd name="T27" fmla="*/ 4 h 22"/>
                <a:gd name="T28" fmla="*/ 29 w 46"/>
                <a:gd name="T29" fmla="*/ 0 h 22"/>
                <a:gd name="T30" fmla="*/ 22 w 46"/>
                <a:gd name="T31" fmla="*/ 0 h 22"/>
                <a:gd name="T32" fmla="*/ 22 w 46"/>
                <a:gd name="T33" fmla="*/ 7 h 22"/>
                <a:gd name="T34" fmla="*/ 17 w 46"/>
                <a:gd name="T35" fmla="*/ 9 h 22"/>
                <a:gd name="T36" fmla="*/ 11 w 46"/>
                <a:gd name="T37" fmla="*/ 3 h 22"/>
                <a:gd name="T38" fmla="*/ 5 w 46"/>
                <a:gd name="T39" fmla="*/ 5 h 22"/>
                <a:gd name="T40" fmla="*/ 3 w 46"/>
                <a:gd name="T41" fmla="*/ 10 h 22"/>
                <a:gd name="T42" fmla="*/ 2 w 46"/>
                <a:gd name="T43" fmla="*/ 16 h 22"/>
                <a:gd name="T44" fmla="*/ 2 w 46"/>
                <a:gd name="T45" fmla="*/ 16 h 22"/>
                <a:gd name="T46" fmla="*/ 7 w 46"/>
                <a:gd name="T47" fmla="*/ 15 h 22"/>
                <a:gd name="T48" fmla="*/ 16 w 46"/>
                <a:gd name="T49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2">
                  <a:moveTo>
                    <a:pt x="16" y="15"/>
                  </a:moveTo>
                  <a:cubicBezTo>
                    <a:pt x="17" y="15"/>
                    <a:pt x="21" y="16"/>
                    <a:pt x="24" y="15"/>
                  </a:cubicBezTo>
                  <a:cubicBezTo>
                    <a:pt x="26" y="14"/>
                    <a:pt x="26" y="17"/>
                    <a:pt x="27" y="17"/>
                  </a:cubicBezTo>
                  <a:cubicBezTo>
                    <a:pt x="29" y="16"/>
                    <a:pt x="32" y="18"/>
                    <a:pt x="33" y="20"/>
                  </a:cubicBezTo>
                  <a:cubicBezTo>
                    <a:pt x="34" y="20"/>
                    <a:pt x="35" y="21"/>
                    <a:pt x="36" y="22"/>
                  </a:cubicBezTo>
                  <a:cubicBezTo>
                    <a:pt x="37" y="21"/>
                    <a:pt x="37" y="21"/>
                    <a:pt x="38" y="20"/>
                  </a:cubicBezTo>
                  <a:cubicBezTo>
                    <a:pt x="39" y="19"/>
                    <a:pt x="41" y="20"/>
                    <a:pt x="42" y="20"/>
                  </a:cubicBezTo>
                  <a:cubicBezTo>
                    <a:pt x="43" y="20"/>
                    <a:pt x="43" y="18"/>
                    <a:pt x="44" y="18"/>
                  </a:cubicBezTo>
                  <a:cubicBezTo>
                    <a:pt x="45" y="17"/>
                    <a:pt x="46" y="17"/>
                    <a:pt x="46" y="17"/>
                  </a:cubicBezTo>
                  <a:cubicBezTo>
                    <a:pt x="46" y="16"/>
                    <a:pt x="46" y="14"/>
                    <a:pt x="45" y="13"/>
                  </a:cubicBezTo>
                  <a:cubicBezTo>
                    <a:pt x="44" y="12"/>
                    <a:pt x="43" y="10"/>
                    <a:pt x="43" y="9"/>
                  </a:cubicBezTo>
                  <a:cubicBezTo>
                    <a:pt x="43" y="8"/>
                    <a:pt x="43" y="7"/>
                    <a:pt x="42" y="6"/>
                  </a:cubicBezTo>
                  <a:cubicBezTo>
                    <a:pt x="42" y="5"/>
                    <a:pt x="41" y="5"/>
                    <a:pt x="41" y="4"/>
                  </a:cubicBezTo>
                  <a:cubicBezTo>
                    <a:pt x="39" y="4"/>
                    <a:pt x="36" y="4"/>
                    <a:pt x="35" y="4"/>
                  </a:cubicBezTo>
                  <a:cubicBezTo>
                    <a:pt x="34" y="4"/>
                    <a:pt x="30" y="1"/>
                    <a:pt x="29" y="0"/>
                  </a:cubicBezTo>
                  <a:cubicBezTo>
                    <a:pt x="28" y="0"/>
                    <a:pt x="25" y="0"/>
                    <a:pt x="22" y="0"/>
                  </a:cubicBezTo>
                  <a:cubicBezTo>
                    <a:pt x="21" y="2"/>
                    <a:pt x="22" y="4"/>
                    <a:pt x="22" y="7"/>
                  </a:cubicBezTo>
                  <a:cubicBezTo>
                    <a:pt x="22" y="10"/>
                    <a:pt x="18" y="9"/>
                    <a:pt x="17" y="9"/>
                  </a:cubicBezTo>
                  <a:cubicBezTo>
                    <a:pt x="15" y="9"/>
                    <a:pt x="12" y="4"/>
                    <a:pt x="11" y="3"/>
                  </a:cubicBezTo>
                  <a:cubicBezTo>
                    <a:pt x="10" y="1"/>
                    <a:pt x="7" y="4"/>
                    <a:pt x="5" y="5"/>
                  </a:cubicBezTo>
                  <a:cubicBezTo>
                    <a:pt x="3" y="7"/>
                    <a:pt x="4" y="9"/>
                    <a:pt x="3" y="10"/>
                  </a:cubicBezTo>
                  <a:cubicBezTo>
                    <a:pt x="1" y="11"/>
                    <a:pt x="0" y="13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6"/>
                    <a:pt x="6" y="16"/>
                    <a:pt x="7" y="15"/>
                  </a:cubicBezTo>
                  <a:cubicBezTo>
                    <a:pt x="9" y="14"/>
                    <a:pt x="14" y="15"/>
                    <a:pt x="16" y="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5" name="Freeform 87"/>
            <p:cNvSpPr/>
            <p:nvPr/>
          </p:nvSpPr>
          <p:spPr bwMode="auto">
            <a:xfrm>
              <a:off x="3071513" y="2159531"/>
              <a:ext cx="69990" cy="50799"/>
            </a:xfrm>
            <a:custGeom>
              <a:avLst/>
              <a:gdLst>
                <a:gd name="T0" fmla="*/ 5 w 36"/>
                <a:gd name="T1" fmla="*/ 11 h 23"/>
                <a:gd name="T2" fmla="*/ 9 w 36"/>
                <a:gd name="T3" fmla="*/ 13 h 23"/>
                <a:gd name="T4" fmla="*/ 13 w 36"/>
                <a:gd name="T5" fmla="*/ 15 h 23"/>
                <a:gd name="T6" fmla="*/ 13 w 36"/>
                <a:gd name="T7" fmla="*/ 19 h 23"/>
                <a:gd name="T8" fmla="*/ 17 w 36"/>
                <a:gd name="T9" fmla="*/ 22 h 23"/>
                <a:gd name="T10" fmla="*/ 22 w 36"/>
                <a:gd name="T11" fmla="*/ 22 h 23"/>
                <a:gd name="T12" fmla="*/ 25 w 36"/>
                <a:gd name="T13" fmla="*/ 21 h 23"/>
                <a:gd name="T14" fmla="*/ 29 w 36"/>
                <a:gd name="T15" fmla="*/ 20 h 23"/>
                <a:gd name="T16" fmla="*/ 30 w 36"/>
                <a:gd name="T17" fmla="*/ 17 h 23"/>
                <a:gd name="T18" fmla="*/ 33 w 36"/>
                <a:gd name="T19" fmla="*/ 14 h 23"/>
                <a:gd name="T20" fmla="*/ 35 w 36"/>
                <a:gd name="T21" fmla="*/ 12 h 23"/>
                <a:gd name="T22" fmla="*/ 36 w 36"/>
                <a:gd name="T23" fmla="*/ 10 h 23"/>
                <a:gd name="T24" fmla="*/ 36 w 36"/>
                <a:gd name="T25" fmla="*/ 8 h 23"/>
                <a:gd name="T26" fmla="*/ 33 w 36"/>
                <a:gd name="T27" fmla="*/ 6 h 23"/>
                <a:gd name="T28" fmla="*/ 27 w 36"/>
                <a:gd name="T29" fmla="*/ 3 h 23"/>
                <a:gd name="T30" fmla="*/ 24 w 36"/>
                <a:gd name="T31" fmla="*/ 1 h 23"/>
                <a:gd name="T32" fmla="*/ 16 w 36"/>
                <a:gd name="T33" fmla="*/ 1 h 23"/>
                <a:gd name="T34" fmla="*/ 7 w 36"/>
                <a:gd name="T35" fmla="*/ 1 h 23"/>
                <a:gd name="T36" fmla="*/ 2 w 36"/>
                <a:gd name="T37" fmla="*/ 2 h 23"/>
                <a:gd name="T38" fmla="*/ 1 w 36"/>
                <a:gd name="T39" fmla="*/ 9 h 23"/>
                <a:gd name="T40" fmla="*/ 2 w 36"/>
                <a:gd name="T41" fmla="*/ 11 h 23"/>
                <a:gd name="T42" fmla="*/ 5 w 36"/>
                <a:gd name="T43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23">
                  <a:moveTo>
                    <a:pt x="5" y="11"/>
                  </a:moveTo>
                  <a:cubicBezTo>
                    <a:pt x="6" y="12"/>
                    <a:pt x="8" y="13"/>
                    <a:pt x="9" y="13"/>
                  </a:cubicBezTo>
                  <a:cubicBezTo>
                    <a:pt x="10" y="12"/>
                    <a:pt x="13" y="14"/>
                    <a:pt x="13" y="15"/>
                  </a:cubicBezTo>
                  <a:cubicBezTo>
                    <a:pt x="13" y="16"/>
                    <a:pt x="12" y="19"/>
                    <a:pt x="13" y="19"/>
                  </a:cubicBezTo>
                  <a:cubicBezTo>
                    <a:pt x="13" y="19"/>
                    <a:pt x="17" y="20"/>
                    <a:pt x="17" y="22"/>
                  </a:cubicBezTo>
                  <a:cubicBezTo>
                    <a:pt x="19" y="22"/>
                    <a:pt x="21" y="22"/>
                    <a:pt x="22" y="22"/>
                  </a:cubicBezTo>
                  <a:cubicBezTo>
                    <a:pt x="23" y="23"/>
                    <a:pt x="24" y="22"/>
                    <a:pt x="25" y="21"/>
                  </a:cubicBezTo>
                  <a:cubicBezTo>
                    <a:pt x="26" y="20"/>
                    <a:pt x="28" y="20"/>
                    <a:pt x="29" y="20"/>
                  </a:cubicBezTo>
                  <a:cubicBezTo>
                    <a:pt x="30" y="20"/>
                    <a:pt x="30" y="18"/>
                    <a:pt x="30" y="17"/>
                  </a:cubicBezTo>
                  <a:cubicBezTo>
                    <a:pt x="30" y="16"/>
                    <a:pt x="32" y="14"/>
                    <a:pt x="33" y="14"/>
                  </a:cubicBezTo>
                  <a:cubicBezTo>
                    <a:pt x="34" y="13"/>
                    <a:pt x="34" y="12"/>
                    <a:pt x="35" y="12"/>
                  </a:cubicBezTo>
                  <a:cubicBezTo>
                    <a:pt x="36" y="12"/>
                    <a:pt x="36" y="11"/>
                    <a:pt x="36" y="10"/>
                  </a:cubicBezTo>
                  <a:cubicBezTo>
                    <a:pt x="36" y="9"/>
                    <a:pt x="36" y="8"/>
                    <a:pt x="36" y="8"/>
                  </a:cubicBezTo>
                  <a:cubicBezTo>
                    <a:pt x="35" y="7"/>
                    <a:pt x="34" y="6"/>
                    <a:pt x="33" y="6"/>
                  </a:cubicBezTo>
                  <a:cubicBezTo>
                    <a:pt x="32" y="4"/>
                    <a:pt x="29" y="2"/>
                    <a:pt x="27" y="3"/>
                  </a:cubicBezTo>
                  <a:cubicBezTo>
                    <a:pt x="26" y="3"/>
                    <a:pt x="26" y="0"/>
                    <a:pt x="24" y="1"/>
                  </a:cubicBezTo>
                  <a:cubicBezTo>
                    <a:pt x="21" y="2"/>
                    <a:pt x="17" y="1"/>
                    <a:pt x="16" y="1"/>
                  </a:cubicBezTo>
                  <a:cubicBezTo>
                    <a:pt x="14" y="1"/>
                    <a:pt x="9" y="0"/>
                    <a:pt x="7" y="1"/>
                  </a:cubicBezTo>
                  <a:cubicBezTo>
                    <a:pt x="6" y="2"/>
                    <a:pt x="4" y="2"/>
                    <a:pt x="2" y="2"/>
                  </a:cubicBezTo>
                  <a:cubicBezTo>
                    <a:pt x="3" y="5"/>
                    <a:pt x="3" y="8"/>
                    <a:pt x="1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3" y="11"/>
                    <a:pt x="5" y="11"/>
                    <a:pt x="5" y="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6" name="Freeform 88"/>
            <p:cNvSpPr/>
            <p:nvPr/>
          </p:nvSpPr>
          <p:spPr bwMode="auto">
            <a:xfrm>
              <a:off x="2898795" y="2320960"/>
              <a:ext cx="54186" cy="32738"/>
            </a:xfrm>
            <a:custGeom>
              <a:avLst/>
              <a:gdLst>
                <a:gd name="T0" fmla="*/ 25 w 28"/>
                <a:gd name="T1" fmla="*/ 6 h 15"/>
                <a:gd name="T2" fmla="*/ 22 w 28"/>
                <a:gd name="T3" fmla="*/ 4 h 15"/>
                <a:gd name="T4" fmla="*/ 22 w 28"/>
                <a:gd name="T5" fmla="*/ 2 h 15"/>
                <a:gd name="T6" fmla="*/ 18 w 28"/>
                <a:gd name="T7" fmla="*/ 0 h 15"/>
                <a:gd name="T8" fmla="*/ 14 w 28"/>
                <a:gd name="T9" fmla="*/ 0 h 15"/>
                <a:gd name="T10" fmla="*/ 9 w 28"/>
                <a:gd name="T11" fmla="*/ 1 h 15"/>
                <a:gd name="T12" fmla="*/ 8 w 28"/>
                <a:gd name="T13" fmla="*/ 1 h 15"/>
                <a:gd name="T14" fmla="*/ 5 w 28"/>
                <a:gd name="T15" fmla="*/ 4 h 15"/>
                <a:gd name="T16" fmla="*/ 1 w 28"/>
                <a:gd name="T17" fmla="*/ 9 h 15"/>
                <a:gd name="T18" fmla="*/ 2 w 28"/>
                <a:gd name="T19" fmla="*/ 11 h 15"/>
                <a:gd name="T20" fmla="*/ 4 w 28"/>
                <a:gd name="T21" fmla="*/ 11 h 15"/>
                <a:gd name="T22" fmla="*/ 6 w 28"/>
                <a:gd name="T23" fmla="*/ 14 h 15"/>
                <a:gd name="T24" fmla="*/ 6 w 28"/>
                <a:gd name="T25" fmla="*/ 15 h 15"/>
                <a:gd name="T26" fmla="*/ 11 w 28"/>
                <a:gd name="T27" fmla="*/ 14 h 15"/>
                <a:gd name="T28" fmla="*/ 14 w 28"/>
                <a:gd name="T29" fmla="*/ 10 h 15"/>
                <a:gd name="T30" fmla="*/ 18 w 28"/>
                <a:gd name="T31" fmla="*/ 14 h 15"/>
                <a:gd name="T32" fmla="*/ 19 w 28"/>
                <a:gd name="T33" fmla="*/ 12 h 15"/>
                <a:gd name="T34" fmla="*/ 21 w 28"/>
                <a:gd name="T35" fmla="*/ 10 h 15"/>
                <a:gd name="T36" fmla="*/ 24 w 28"/>
                <a:gd name="T37" fmla="*/ 10 h 15"/>
                <a:gd name="T38" fmla="*/ 26 w 28"/>
                <a:gd name="T39" fmla="*/ 9 h 15"/>
                <a:gd name="T40" fmla="*/ 27 w 28"/>
                <a:gd name="T41" fmla="*/ 8 h 15"/>
                <a:gd name="T42" fmla="*/ 28 w 28"/>
                <a:gd name="T43" fmla="*/ 6 h 15"/>
                <a:gd name="T44" fmla="*/ 25 w 28"/>
                <a:gd name="T4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15">
                  <a:moveTo>
                    <a:pt x="25" y="6"/>
                  </a:moveTo>
                  <a:cubicBezTo>
                    <a:pt x="24" y="7"/>
                    <a:pt x="22" y="5"/>
                    <a:pt x="22" y="4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1" y="1"/>
                    <a:pt x="20" y="0"/>
                    <a:pt x="18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3" y="1"/>
                    <a:pt x="11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1"/>
                    <a:pt x="5" y="3"/>
                    <a:pt x="5" y="4"/>
                  </a:cubicBezTo>
                  <a:cubicBezTo>
                    <a:pt x="5" y="5"/>
                    <a:pt x="2" y="7"/>
                    <a:pt x="1" y="9"/>
                  </a:cubicBezTo>
                  <a:cubicBezTo>
                    <a:pt x="0" y="12"/>
                    <a:pt x="0" y="13"/>
                    <a:pt x="2" y="11"/>
                  </a:cubicBezTo>
                  <a:cubicBezTo>
                    <a:pt x="3" y="10"/>
                    <a:pt x="4" y="10"/>
                    <a:pt x="4" y="11"/>
                  </a:cubicBezTo>
                  <a:cubicBezTo>
                    <a:pt x="4" y="13"/>
                    <a:pt x="6" y="13"/>
                    <a:pt x="6" y="14"/>
                  </a:cubicBezTo>
                  <a:cubicBezTo>
                    <a:pt x="6" y="14"/>
                    <a:pt x="6" y="14"/>
                    <a:pt x="6" y="15"/>
                  </a:cubicBezTo>
                  <a:cubicBezTo>
                    <a:pt x="7" y="14"/>
                    <a:pt x="10" y="14"/>
                    <a:pt x="11" y="14"/>
                  </a:cubicBezTo>
                  <a:cubicBezTo>
                    <a:pt x="12" y="14"/>
                    <a:pt x="13" y="10"/>
                    <a:pt x="14" y="10"/>
                  </a:cubicBezTo>
                  <a:cubicBezTo>
                    <a:pt x="15" y="9"/>
                    <a:pt x="16" y="13"/>
                    <a:pt x="18" y="14"/>
                  </a:cubicBezTo>
                  <a:cubicBezTo>
                    <a:pt x="19" y="15"/>
                    <a:pt x="19" y="13"/>
                    <a:pt x="19" y="12"/>
                  </a:cubicBezTo>
                  <a:cubicBezTo>
                    <a:pt x="19" y="11"/>
                    <a:pt x="20" y="10"/>
                    <a:pt x="21" y="10"/>
                  </a:cubicBezTo>
                  <a:cubicBezTo>
                    <a:pt x="22" y="11"/>
                    <a:pt x="24" y="11"/>
                    <a:pt x="24" y="10"/>
                  </a:cubicBezTo>
                  <a:cubicBezTo>
                    <a:pt x="24" y="8"/>
                    <a:pt x="25" y="9"/>
                    <a:pt x="26" y="9"/>
                  </a:cubicBezTo>
                  <a:cubicBezTo>
                    <a:pt x="27" y="9"/>
                    <a:pt x="27" y="8"/>
                    <a:pt x="27" y="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6" y="6"/>
                    <a:pt x="25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7" name="Freeform 89"/>
            <p:cNvSpPr/>
            <p:nvPr/>
          </p:nvSpPr>
          <p:spPr bwMode="auto">
            <a:xfrm>
              <a:off x="2896538" y="2192268"/>
              <a:ext cx="108372" cy="135465"/>
            </a:xfrm>
            <a:custGeom>
              <a:avLst/>
              <a:gdLst>
                <a:gd name="T0" fmla="*/ 8 w 56"/>
                <a:gd name="T1" fmla="*/ 16 h 63"/>
                <a:gd name="T2" fmla="*/ 5 w 56"/>
                <a:gd name="T3" fmla="*/ 19 h 63"/>
                <a:gd name="T4" fmla="*/ 7 w 56"/>
                <a:gd name="T5" fmla="*/ 23 h 63"/>
                <a:gd name="T6" fmla="*/ 5 w 56"/>
                <a:gd name="T7" fmla="*/ 25 h 63"/>
                <a:gd name="T8" fmla="*/ 2 w 56"/>
                <a:gd name="T9" fmla="*/ 26 h 63"/>
                <a:gd name="T10" fmla="*/ 1 w 56"/>
                <a:gd name="T11" fmla="*/ 29 h 63"/>
                <a:gd name="T12" fmla="*/ 1 w 56"/>
                <a:gd name="T13" fmla="*/ 34 h 63"/>
                <a:gd name="T14" fmla="*/ 2 w 56"/>
                <a:gd name="T15" fmla="*/ 38 h 63"/>
                <a:gd name="T16" fmla="*/ 1 w 56"/>
                <a:gd name="T17" fmla="*/ 41 h 63"/>
                <a:gd name="T18" fmla="*/ 3 w 56"/>
                <a:gd name="T19" fmla="*/ 46 h 63"/>
                <a:gd name="T20" fmla="*/ 4 w 56"/>
                <a:gd name="T21" fmla="*/ 47 h 63"/>
                <a:gd name="T22" fmla="*/ 8 w 56"/>
                <a:gd name="T23" fmla="*/ 48 h 63"/>
                <a:gd name="T24" fmla="*/ 12 w 56"/>
                <a:gd name="T25" fmla="*/ 50 h 63"/>
                <a:gd name="T26" fmla="*/ 13 w 56"/>
                <a:gd name="T27" fmla="*/ 52 h 63"/>
                <a:gd name="T28" fmla="*/ 10 w 56"/>
                <a:gd name="T29" fmla="*/ 57 h 63"/>
                <a:gd name="T30" fmla="*/ 10 w 56"/>
                <a:gd name="T31" fmla="*/ 61 h 63"/>
                <a:gd name="T32" fmla="*/ 15 w 56"/>
                <a:gd name="T33" fmla="*/ 60 h 63"/>
                <a:gd name="T34" fmla="*/ 19 w 56"/>
                <a:gd name="T35" fmla="*/ 60 h 63"/>
                <a:gd name="T36" fmla="*/ 23 w 56"/>
                <a:gd name="T37" fmla="*/ 62 h 63"/>
                <a:gd name="T38" fmla="*/ 24 w 56"/>
                <a:gd name="T39" fmla="*/ 61 h 63"/>
                <a:gd name="T40" fmla="*/ 27 w 56"/>
                <a:gd name="T41" fmla="*/ 62 h 63"/>
                <a:gd name="T42" fmla="*/ 31 w 56"/>
                <a:gd name="T43" fmla="*/ 61 h 63"/>
                <a:gd name="T44" fmla="*/ 35 w 56"/>
                <a:gd name="T45" fmla="*/ 61 h 63"/>
                <a:gd name="T46" fmla="*/ 41 w 56"/>
                <a:gd name="T47" fmla="*/ 60 h 63"/>
                <a:gd name="T48" fmla="*/ 43 w 56"/>
                <a:gd name="T49" fmla="*/ 58 h 63"/>
                <a:gd name="T50" fmla="*/ 46 w 56"/>
                <a:gd name="T51" fmla="*/ 54 h 63"/>
                <a:gd name="T52" fmla="*/ 49 w 56"/>
                <a:gd name="T53" fmla="*/ 51 h 63"/>
                <a:gd name="T54" fmla="*/ 43 w 56"/>
                <a:gd name="T55" fmla="*/ 47 h 63"/>
                <a:gd name="T56" fmla="*/ 41 w 56"/>
                <a:gd name="T57" fmla="*/ 41 h 63"/>
                <a:gd name="T58" fmla="*/ 40 w 56"/>
                <a:gd name="T59" fmla="*/ 38 h 63"/>
                <a:gd name="T60" fmla="*/ 47 w 56"/>
                <a:gd name="T61" fmla="*/ 36 h 63"/>
                <a:gd name="T62" fmla="*/ 52 w 56"/>
                <a:gd name="T63" fmla="*/ 33 h 63"/>
                <a:gd name="T64" fmla="*/ 55 w 56"/>
                <a:gd name="T65" fmla="*/ 33 h 63"/>
                <a:gd name="T66" fmla="*/ 56 w 56"/>
                <a:gd name="T67" fmla="*/ 30 h 63"/>
                <a:gd name="T68" fmla="*/ 54 w 56"/>
                <a:gd name="T69" fmla="*/ 25 h 63"/>
                <a:gd name="T70" fmla="*/ 53 w 56"/>
                <a:gd name="T71" fmla="*/ 21 h 63"/>
                <a:gd name="T72" fmla="*/ 52 w 56"/>
                <a:gd name="T73" fmla="*/ 18 h 63"/>
                <a:gd name="T74" fmla="*/ 51 w 56"/>
                <a:gd name="T75" fmla="*/ 16 h 63"/>
                <a:gd name="T76" fmla="*/ 52 w 56"/>
                <a:gd name="T77" fmla="*/ 9 h 63"/>
                <a:gd name="T78" fmla="*/ 51 w 56"/>
                <a:gd name="T79" fmla="*/ 9 h 63"/>
                <a:gd name="T80" fmla="*/ 51 w 56"/>
                <a:gd name="T81" fmla="*/ 8 h 63"/>
                <a:gd name="T82" fmla="*/ 47 w 56"/>
                <a:gd name="T83" fmla="*/ 6 h 63"/>
                <a:gd name="T84" fmla="*/ 48 w 56"/>
                <a:gd name="T85" fmla="*/ 2 h 63"/>
                <a:gd name="T86" fmla="*/ 42 w 56"/>
                <a:gd name="T87" fmla="*/ 4 h 63"/>
                <a:gd name="T88" fmla="*/ 35 w 56"/>
                <a:gd name="T89" fmla="*/ 8 h 63"/>
                <a:gd name="T90" fmla="*/ 32 w 56"/>
                <a:gd name="T91" fmla="*/ 5 h 63"/>
                <a:gd name="T92" fmla="*/ 30 w 56"/>
                <a:gd name="T93" fmla="*/ 4 h 63"/>
                <a:gd name="T94" fmla="*/ 25 w 56"/>
                <a:gd name="T95" fmla="*/ 2 h 63"/>
                <a:gd name="T96" fmla="*/ 25 w 56"/>
                <a:gd name="T97" fmla="*/ 1 h 63"/>
                <a:gd name="T98" fmla="*/ 23 w 56"/>
                <a:gd name="T99" fmla="*/ 1 h 63"/>
                <a:gd name="T100" fmla="*/ 17 w 56"/>
                <a:gd name="T101" fmla="*/ 0 h 63"/>
                <a:gd name="T102" fmla="*/ 18 w 56"/>
                <a:gd name="T103" fmla="*/ 3 h 63"/>
                <a:gd name="T104" fmla="*/ 20 w 56"/>
                <a:gd name="T105" fmla="*/ 8 h 63"/>
                <a:gd name="T106" fmla="*/ 17 w 56"/>
                <a:gd name="T107" fmla="*/ 11 h 63"/>
                <a:gd name="T108" fmla="*/ 12 w 56"/>
                <a:gd name="T109" fmla="*/ 10 h 63"/>
                <a:gd name="T110" fmla="*/ 8 w 56"/>
                <a:gd name="T111" fmla="*/ 11 h 63"/>
                <a:gd name="T112" fmla="*/ 7 w 56"/>
                <a:gd name="T113" fmla="*/ 12 h 63"/>
                <a:gd name="T114" fmla="*/ 8 w 56"/>
                <a:gd name="T115" fmla="*/ 1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63">
                  <a:moveTo>
                    <a:pt x="8" y="16"/>
                  </a:moveTo>
                  <a:cubicBezTo>
                    <a:pt x="6" y="19"/>
                    <a:pt x="4" y="19"/>
                    <a:pt x="5" y="19"/>
                  </a:cubicBezTo>
                  <a:cubicBezTo>
                    <a:pt x="5" y="20"/>
                    <a:pt x="7" y="22"/>
                    <a:pt x="7" y="23"/>
                  </a:cubicBezTo>
                  <a:cubicBezTo>
                    <a:pt x="6" y="24"/>
                    <a:pt x="5" y="23"/>
                    <a:pt x="5" y="25"/>
                  </a:cubicBezTo>
                  <a:cubicBezTo>
                    <a:pt x="5" y="26"/>
                    <a:pt x="3" y="26"/>
                    <a:pt x="2" y="26"/>
                  </a:cubicBezTo>
                  <a:cubicBezTo>
                    <a:pt x="1" y="26"/>
                    <a:pt x="2" y="28"/>
                    <a:pt x="1" y="29"/>
                  </a:cubicBezTo>
                  <a:cubicBezTo>
                    <a:pt x="1" y="31"/>
                    <a:pt x="1" y="33"/>
                    <a:pt x="1" y="34"/>
                  </a:cubicBezTo>
                  <a:cubicBezTo>
                    <a:pt x="0" y="35"/>
                    <a:pt x="2" y="37"/>
                    <a:pt x="2" y="38"/>
                  </a:cubicBezTo>
                  <a:cubicBezTo>
                    <a:pt x="2" y="39"/>
                    <a:pt x="1" y="40"/>
                    <a:pt x="1" y="41"/>
                  </a:cubicBezTo>
                  <a:cubicBezTo>
                    <a:pt x="1" y="41"/>
                    <a:pt x="3" y="42"/>
                    <a:pt x="3" y="46"/>
                  </a:cubicBezTo>
                  <a:cubicBezTo>
                    <a:pt x="4" y="46"/>
                    <a:pt x="4" y="46"/>
                    <a:pt x="4" y="47"/>
                  </a:cubicBezTo>
                  <a:cubicBezTo>
                    <a:pt x="5" y="48"/>
                    <a:pt x="7" y="48"/>
                    <a:pt x="8" y="48"/>
                  </a:cubicBezTo>
                  <a:cubicBezTo>
                    <a:pt x="10" y="48"/>
                    <a:pt x="11" y="50"/>
                    <a:pt x="12" y="50"/>
                  </a:cubicBezTo>
                  <a:cubicBezTo>
                    <a:pt x="13" y="49"/>
                    <a:pt x="15" y="50"/>
                    <a:pt x="13" y="52"/>
                  </a:cubicBezTo>
                  <a:cubicBezTo>
                    <a:pt x="11" y="53"/>
                    <a:pt x="11" y="55"/>
                    <a:pt x="10" y="57"/>
                  </a:cubicBezTo>
                  <a:cubicBezTo>
                    <a:pt x="10" y="58"/>
                    <a:pt x="10" y="60"/>
                    <a:pt x="10" y="61"/>
                  </a:cubicBezTo>
                  <a:cubicBezTo>
                    <a:pt x="12" y="61"/>
                    <a:pt x="14" y="61"/>
                    <a:pt x="15" y="60"/>
                  </a:cubicBezTo>
                  <a:cubicBezTo>
                    <a:pt x="17" y="60"/>
                    <a:pt x="18" y="60"/>
                    <a:pt x="19" y="60"/>
                  </a:cubicBezTo>
                  <a:cubicBezTo>
                    <a:pt x="21" y="60"/>
                    <a:pt x="22" y="61"/>
                    <a:pt x="23" y="62"/>
                  </a:cubicBezTo>
                  <a:cubicBezTo>
                    <a:pt x="23" y="61"/>
                    <a:pt x="23" y="61"/>
                    <a:pt x="24" y="61"/>
                  </a:cubicBezTo>
                  <a:cubicBezTo>
                    <a:pt x="25" y="61"/>
                    <a:pt x="26" y="63"/>
                    <a:pt x="27" y="62"/>
                  </a:cubicBezTo>
                  <a:cubicBezTo>
                    <a:pt x="28" y="61"/>
                    <a:pt x="30" y="61"/>
                    <a:pt x="31" y="61"/>
                  </a:cubicBezTo>
                  <a:cubicBezTo>
                    <a:pt x="32" y="62"/>
                    <a:pt x="34" y="62"/>
                    <a:pt x="35" y="61"/>
                  </a:cubicBezTo>
                  <a:cubicBezTo>
                    <a:pt x="36" y="60"/>
                    <a:pt x="40" y="59"/>
                    <a:pt x="41" y="60"/>
                  </a:cubicBezTo>
                  <a:cubicBezTo>
                    <a:pt x="42" y="60"/>
                    <a:pt x="44" y="61"/>
                    <a:pt x="43" y="58"/>
                  </a:cubicBezTo>
                  <a:cubicBezTo>
                    <a:pt x="43" y="55"/>
                    <a:pt x="46" y="55"/>
                    <a:pt x="46" y="54"/>
                  </a:cubicBezTo>
                  <a:cubicBezTo>
                    <a:pt x="46" y="53"/>
                    <a:pt x="50" y="52"/>
                    <a:pt x="49" y="51"/>
                  </a:cubicBezTo>
                  <a:cubicBezTo>
                    <a:pt x="49" y="51"/>
                    <a:pt x="44" y="48"/>
                    <a:pt x="43" y="47"/>
                  </a:cubicBezTo>
                  <a:cubicBezTo>
                    <a:pt x="42" y="46"/>
                    <a:pt x="42" y="43"/>
                    <a:pt x="41" y="41"/>
                  </a:cubicBezTo>
                  <a:cubicBezTo>
                    <a:pt x="40" y="40"/>
                    <a:pt x="39" y="38"/>
                    <a:pt x="40" y="38"/>
                  </a:cubicBezTo>
                  <a:cubicBezTo>
                    <a:pt x="42" y="38"/>
                    <a:pt x="45" y="37"/>
                    <a:pt x="47" y="36"/>
                  </a:cubicBezTo>
                  <a:cubicBezTo>
                    <a:pt x="48" y="34"/>
                    <a:pt x="51" y="34"/>
                    <a:pt x="52" y="33"/>
                  </a:cubicBezTo>
                  <a:cubicBezTo>
                    <a:pt x="53" y="32"/>
                    <a:pt x="55" y="34"/>
                    <a:pt x="55" y="33"/>
                  </a:cubicBezTo>
                  <a:cubicBezTo>
                    <a:pt x="56" y="32"/>
                    <a:pt x="56" y="31"/>
                    <a:pt x="56" y="30"/>
                  </a:cubicBezTo>
                  <a:cubicBezTo>
                    <a:pt x="55" y="29"/>
                    <a:pt x="54" y="27"/>
                    <a:pt x="54" y="25"/>
                  </a:cubicBezTo>
                  <a:cubicBezTo>
                    <a:pt x="54" y="22"/>
                    <a:pt x="53" y="22"/>
                    <a:pt x="53" y="21"/>
                  </a:cubicBezTo>
                  <a:cubicBezTo>
                    <a:pt x="53" y="20"/>
                    <a:pt x="53" y="19"/>
                    <a:pt x="52" y="18"/>
                  </a:cubicBezTo>
                  <a:cubicBezTo>
                    <a:pt x="51" y="18"/>
                    <a:pt x="50" y="17"/>
                    <a:pt x="51" y="16"/>
                  </a:cubicBezTo>
                  <a:cubicBezTo>
                    <a:pt x="52" y="14"/>
                    <a:pt x="52" y="10"/>
                    <a:pt x="52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6"/>
                    <a:pt x="50" y="6"/>
                    <a:pt x="47" y="6"/>
                  </a:cubicBezTo>
                  <a:cubicBezTo>
                    <a:pt x="45" y="6"/>
                    <a:pt x="49" y="3"/>
                    <a:pt x="48" y="2"/>
                  </a:cubicBezTo>
                  <a:cubicBezTo>
                    <a:pt x="47" y="1"/>
                    <a:pt x="45" y="4"/>
                    <a:pt x="42" y="4"/>
                  </a:cubicBezTo>
                  <a:cubicBezTo>
                    <a:pt x="40" y="3"/>
                    <a:pt x="37" y="6"/>
                    <a:pt x="35" y="8"/>
                  </a:cubicBezTo>
                  <a:cubicBezTo>
                    <a:pt x="33" y="9"/>
                    <a:pt x="31" y="7"/>
                    <a:pt x="32" y="5"/>
                  </a:cubicBezTo>
                  <a:cubicBezTo>
                    <a:pt x="34" y="3"/>
                    <a:pt x="32" y="3"/>
                    <a:pt x="30" y="4"/>
                  </a:cubicBezTo>
                  <a:cubicBezTo>
                    <a:pt x="28" y="5"/>
                    <a:pt x="25" y="4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2" y="0"/>
                    <a:pt x="19" y="0"/>
                    <a:pt x="17" y="0"/>
                  </a:cubicBezTo>
                  <a:cubicBezTo>
                    <a:pt x="18" y="1"/>
                    <a:pt x="18" y="2"/>
                    <a:pt x="18" y="3"/>
                  </a:cubicBezTo>
                  <a:cubicBezTo>
                    <a:pt x="17" y="5"/>
                    <a:pt x="18" y="6"/>
                    <a:pt x="20" y="8"/>
                  </a:cubicBezTo>
                  <a:cubicBezTo>
                    <a:pt x="21" y="11"/>
                    <a:pt x="17" y="9"/>
                    <a:pt x="17" y="11"/>
                  </a:cubicBezTo>
                  <a:cubicBezTo>
                    <a:pt x="17" y="12"/>
                    <a:pt x="13" y="11"/>
                    <a:pt x="12" y="10"/>
                  </a:cubicBezTo>
                  <a:cubicBezTo>
                    <a:pt x="11" y="10"/>
                    <a:pt x="8" y="10"/>
                    <a:pt x="8" y="11"/>
                  </a:cubicBezTo>
                  <a:cubicBezTo>
                    <a:pt x="8" y="11"/>
                    <a:pt x="8" y="12"/>
                    <a:pt x="7" y="12"/>
                  </a:cubicBezTo>
                  <a:cubicBezTo>
                    <a:pt x="8" y="14"/>
                    <a:pt x="8" y="16"/>
                    <a:pt x="8" y="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8" name="Freeform 90"/>
            <p:cNvSpPr/>
            <p:nvPr/>
          </p:nvSpPr>
          <p:spPr bwMode="auto">
            <a:xfrm>
              <a:off x="3073771" y="1867152"/>
              <a:ext cx="128692" cy="223518"/>
            </a:xfrm>
            <a:custGeom>
              <a:avLst/>
              <a:gdLst>
                <a:gd name="T0" fmla="*/ 56 w 66"/>
                <a:gd name="T1" fmla="*/ 87 h 104"/>
                <a:gd name="T2" fmla="*/ 65 w 66"/>
                <a:gd name="T3" fmla="*/ 78 h 104"/>
                <a:gd name="T4" fmla="*/ 64 w 66"/>
                <a:gd name="T5" fmla="*/ 73 h 104"/>
                <a:gd name="T6" fmla="*/ 56 w 66"/>
                <a:gd name="T7" fmla="*/ 67 h 104"/>
                <a:gd name="T8" fmla="*/ 60 w 66"/>
                <a:gd name="T9" fmla="*/ 64 h 104"/>
                <a:gd name="T10" fmla="*/ 56 w 66"/>
                <a:gd name="T11" fmla="*/ 61 h 104"/>
                <a:gd name="T12" fmla="*/ 57 w 66"/>
                <a:gd name="T13" fmla="*/ 57 h 104"/>
                <a:gd name="T14" fmla="*/ 54 w 66"/>
                <a:gd name="T15" fmla="*/ 55 h 104"/>
                <a:gd name="T16" fmla="*/ 56 w 66"/>
                <a:gd name="T17" fmla="*/ 54 h 104"/>
                <a:gd name="T18" fmla="*/ 55 w 66"/>
                <a:gd name="T19" fmla="*/ 49 h 104"/>
                <a:gd name="T20" fmla="*/ 57 w 66"/>
                <a:gd name="T21" fmla="*/ 45 h 104"/>
                <a:gd name="T22" fmla="*/ 51 w 66"/>
                <a:gd name="T23" fmla="*/ 36 h 104"/>
                <a:gd name="T24" fmla="*/ 53 w 66"/>
                <a:gd name="T25" fmla="*/ 32 h 104"/>
                <a:gd name="T26" fmla="*/ 57 w 66"/>
                <a:gd name="T27" fmla="*/ 27 h 104"/>
                <a:gd name="T28" fmla="*/ 52 w 66"/>
                <a:gd name="T29" fmla="*/ 23 h 104"/>
                <a:gd name="T30" fmla="*/ 48 w 66"/>
                <a:gd name="T31" fmla="*/ 21 h 104"/>
                <a:gd name="T32" fmla="*/ 47 w 66"/>
                <a:gd name="T33" fmla="*/ 17 h 104"/>
                <a:gd name="T34" fmla="*/ 48 w 66"/>
                <a:gd name="T35" fmla="*/ 14 h 104"/>
                <a:gd name="T36" fmla="*/ 51 w 66"/>
                <a:gd name="T37" fmla="*/ 12 h 104"/>
                <a:gd name="T38" fmla="*/ 52 w 66"/>
                <a:gd name="T39" fmla="*/ 10 h 104"/>
                <a:gd name="T40" fmla="*/ 52 w 66"/>
                <a:gd name="T41" fmla="*/ 6 h 104"/>
                <a:gd name="T42" fmla="*/ 45 w 66"/>
                <a:gd name="T43" fmla="*/ 2 h 104"/>
                <a:gd name="T44" fmla="*/ 40 w 66"/>
                <a:gd name="T45" fmla="*/ 2 h 104"/>
                <a:gd name="T46" fmla="*/ 34 w 66"/>
                <a:gd name="T47" fmla="*/ 3 h 104"/>
                <a:gd name="T48" fmla="*/ 30 w 66"/>
                <a:gd name="T49" fmla="*/ 7 h 104"/>
                <a:gd name="T50" fmla="*/ 29 w 66"/>
                <a:gd name="T51" fmla="*/ 13 h 104"/>
                <a:gd name="T52" fmla="*/ 27 w 66"/>
                <a:gd name="T53" fmla="*/ 16 h 104"/>
                <a:gd name="T54" fmla="*/ 23 w 66"/>
                <a:gd name="T55" fmla="*/ 15 h 104"/>
                <a:gd name="T56" fmla="*/ 18 w 66"/>
                <a:gd name="T57" fmla="*/ 15 h 104"/>
                <a:gd name="T58" fmla="*/ 11 w 66"/>
                <a:gd name="T59" fmla="*/ 15 h 104"/>
                <a:gd name="T60" fmla="*/ 5 w 66"/>
                <a:gd name="T61" fmla="*/ 10 h 104"/>
                <a:gd name="T62" fmla="*/ 0 w 66"/>
                <a:gd name="T63" fmla="*/ 13 h 104"/>
                <a:gd name="T64" fmla="*/ 7 w 66"/>
                <a:gd name="T65" fmla="*/ 18 h 104"/>
                <a:gd name="T66" fmla="*/ 16 w 66"/>
                <a:gd name="T67" fmla="*/ 23 h 104"/>
                <a:gd name="T68" fmla="*/ 16 w 66"/>
                <a:gd name="T69" fmla="*/ 29 h 104"/>
                <a:gd name="T70" fmla="*/ 18 w 66"/>
                <a:gd name="T71" fmla="*/ 35 h 104"/>
                <a:gd name="T72" fmla="*/ 18 w 66"/>
                <a:gd name="T73" fmla="*/ 40 h 104"/>
                <a:gd name="T74" fmla="*/ 19 w 66"/>
                <a:gd name="T75" fmla="*/ 43 h 104"/>
                <a:gd name="T76" fmla="*/ 20 w 66"/>
                <a:gd name="T77" fmla="*/ 46 h 104"/>
                <a:gd name="T78" fmla="*/ 25 w 66"/>
                <a:gd name="T79" fmla="*/ 48 h 104"/>
                <a:gd name="T80" fmla="*/ 27 w 66"/>
                <a:gd name="T81" fmla="*/ 53 h 104"/>
                <a:gd name="T82" fmla="*/ 26 w 66"/>
                <a:gd name="T83" fmla="*/ 55 h 104"/>
                <a:gd name="T84" fmla="*/ 22 w 66"/>
                <a:gd name="T85" fmla="*/ 58 h 104"/>
                <a:gd name="T86" fmla="*/ 16 w 66"/>
                <a:gd name="T87" fmla="*/ 64 h 104"/>
                <a:gd name="T88" fmla="*/ 12 w 66"/>
                <a:gd name="T89" fmla="*/ 67 h 104"/>
                <a:gd name="T90" fmla="*/ 9 w 66"/>
                <a:gd name="T91" fmla="*/ 71 h 104"/>
                <a:gd name="T92" fmla="*/ 5 w 66"/>
                <a:gd name="T93" fmla="*/ 73 h 104"/>
                <a:gd name="T94" fmla="*/ 2 w 66"/>
                <a:gd name="T95" fmla="*/ 77 h 104"/>
                <a:gd name="T96" fmla="*/ 2 w 66"/>
                <a:gd name="T97" fmla="*/ 80 h 104"/>
                <a:gd name="T98" fmla="*/ 3 w 66"/>
                <a:gd name="T99" fmla="*/ 85 h 104"/>
                <a:gd name="T100" fmla="*/ 4 w 66"/>
                <a:gd name="T101" fmla="*/ 92 h 104"/>
                <a:gd name="T102" fmla="*/ 2 w 66"/>
                <a:gd name="T103" fmla="*/ 98 h 104"/>
                <a:gd name="T104" fmla="*/ 8 w 66"/>
                <a:gd name="T105" fmla="*/ 100 h 104"/>
                <a:gd name="T106" fmla="*/ 12 w 66"/>
                <a:gd name="T107" fmla="*/ 102 h 104"/>
                <a:gd name="T108" fmla="*/ 19 w 66"/>
                <a:gd name="T109" fmla="*/ 104 h 104"/>
                <a:gd name="T110" fmla="*/ 38 w 66"/>
                <a:gd name="T111" fmla="*/ 99 h 104"/>
                <a:gd name="T112" fmla="*/ 44 w 66"/>
                <a:gd name="T113" fmla="*/ 99 h 104"/>
                <a:gd name="T114" fmla="*/ 47 w 66"/>
                <a:gd name="T115" fmla="*/ 95 h 104"/>
                <a:gd name="T116" fmla="*/ 56 w 66"/>
                <a:gd name="T117" fmla="*/ 8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" h="104">
                  <a:moveTo>
                    <a:pt x="56" y="87"/>
                  </a:moveTo>
                  <a:cubicBezTo>
                    <a:pt x="58" y="84"/>
                    <a:pt x="64" y="81"/>
                    <a:pt x="65" y="78"/>
                  </a:cubicBezTo>
                  <a:cubicBezTo>
                    <a:pt x="66" y="77"/>
                    <a:pt x="66" y="76"/>
                    <a:pt x="64" y="73"/>
                  </a:cubicBezTo>
                  <a:cubicBezTo>
                    <a:pt x="61" y="71"/>
                    <a:pt x="56" y="69"/>
                    <a:pt x="56" y="67"/>
                  </a:cubicBezTo>
                  <a:cubicBezTo>
                    <a:pt x="56" y="66"/>
                    <a:pt x="60" y="66"/>
                    <a:pt x="60" y="64"/>
                  </a:cubicBezTo>
                  <a:cubicBezTo>
                    <a:pt x="59" y="62"/>
                    <a:pt x="57" y="62"/>
                    <a:pt x="56" y="61"/>
                  </a:cubicBezTo>
                  <a:cubicBezTo>
                    <a:pt x="55" y="59"/>
                    <a:pt x="57" y="58"/>
                    <a:pt x="57" y="57"/>
                  </a:cubicBezTo>
                  <a:cubicBezTo>
                    <a:pt x="57" y="57"/>
                    <a:pt x="54" y="56"/>
                    <a:pt x="54" y="55"/>
                  </a:cubicBezTo>
                  <a:cubicBezTo>
                    <a:pt x="54" y="54"/>
                    <a:pt x="56" y="55"/>
                    <a:pt x="56" y="54"/>
                  </a:cubicBezTo>
                  <a:cubicBezTo>
                    <a:pt x="55" y="52"/>
                    <a:pt x="53" y="50"/>
                    <a:pt x="55" y="49"/>
                  </a:cubicBezTo>
                  <a:cubicBezTo>
                    <a:pt x="56" y="47"/>
                    <a:pt x="59" y="49"/>
                    <a:pt x="57" y="45"/>
                  </a:cubicBezTo>
                  <a:cubicBezTo>
                    <a:pt x="55" y="41"/>
                    <a:pt x="52" y="37"/>
                    <a:pt x="51" y="36"/>
                  </a:cubicBezTo>
                  <a:cubicBezTo>
                    <a:pt x="50" y="35"/>
                    <a:pt x="52" y="33"/>
                    <a:pt x="53" y="32"/>
                  </a:cubicBezTo>
                  <a:cubicBezTo>
                    <a:pt x="54" y="31"/>
                    <a:pt x="57" y="29"/>
                    <a:pt x="57" y="27"/>
                  </a:cubicBezTo>
                  <a:cubicBezTo>
                    <a:pt x="57" y="26"/>
                    <a:pt x="53" y="23"/>
                    <a:pt x="52" y="23"/>
                  </a:cubicBezTo>
                  <a:cubicBezTo>
                    <a:pt x="51" y="22"/>
                    <a:pt x="49" y="22"/>
                    <a:pt x="48" y="21"/>
                  </a:cubicBezTo>
                  <a:cubicBezTo>
                    <a:pt x="47" y="19"/>
                    <a:pt x="46" y="18"/>
                    <a:pt x="47" y="17"/>
                  </a:cubicBezTo>
                  <a:cubicBezTo>
                    <a:pt x="48" y="16"/>
                    <a:pt x="48" y="15"/>
                    <a:pt x="48" y="14"/>
                  </a:cubicBezTo>
                  <a:cubicBezTo>
                    <a:pt x="48" y="13"/>
                    <a:pt x="50" y="14"/>
                    <a:pt x="51" y="12"/>
                  </a:cubicBezTo>
                  <a:cubicBezTo>
                    <a:pt x="51" y="11"/>
                    <a:pt x="51" y="10"/>
                    <a:pt x="52" y="10"/>
                  </a:cubicBezTo>
                  <a:cubicBezTo>
                    <a:pt x="52" y="8"/>
                    <a:pt x="52" y="7"/>
                    <a:pt x="52" y="6"/>
                  </a:cubicBezTo>
                  <a:cubicBezTo>
                    <a:pt x="52" y="4"/>
                    <a:pt x="47" y="4"/>
                    <a:pt x="45" y="2"/>
                  </a:cubicBezTo>
                  <a:cubicBezTo>
                    <a:pt x="44" y="0"/>
                    <a:pt x="41" y="1"/>
                    <a:pt x="40" y="2"/>
                  </a:cubicBezTo>
                  <a:cubicBezTo>
                    <a:pt x="40" y="3"/>
                    <a:pt x="34" y="1"/>
                    <a:pt x="34" y="3"/>
                  </a:cubicBezTo>
                  <a:cubicBezTo>
                    <a:pt x="34" y="5"/>
                    <a:pt x="30" y="5"/>
                    <a:pt x="30" y="7"/>
                  </a:cubicBezTo>
                  <a:cubicBezTo>
                    <a:pt x="30" y="9"/>
                    <a:pt x="32" y="13"/>
                    <a:pt x="29" y="13"/>
                  </a:cubicBezTo>
                  <a:cubicBezTo>
                    <a:pt x="26" y="12"/>
                    <a:pt x="28" y="14"/>
                    <a:pt x="27" y="16"/>
                  </a:cubicBezTo>
                  <a:cubicBezTo>
                    <a:pt x="25" y="19"/>
                    <a:pt x="25" y="15"/>
                    <a:pt x="23" y="15"/>
                  </a:cubicBezTo>
                  <a:cubicBezTo>
                    <a:pt x="21" y="16"/>
                    <a:pt x="19" y="14"/>
                    <a:pt x="18" y="15"/>
                  </a:cubicBezTo>
                  <a:cubicBezTo>
                    <a:pt x="17" y="17"/>
                    <a:pt x="14" y="15"/>
                    <a:pt x="11" y="15"/>
                  </a:cubicBezTo>
                  <a:cubicBezTo>
                    <a:pt x="8" y="14"/>
                    <a:pt x="7" y="10"/>
                    <a:pt x="5" y="10"/>
                  </a:cubicBezTo>
                  <a:cubicBezTo>
                    <a:pt x="3" y="10"/>
                    <a:pt x="1" y="11"/>
                    <a:pt x="0" y="13"/>
                  </a:cubicBezTo>
                  <a:cubicBezTo>
                    <a:pt x="3" y="14"/>
                    <a:pt x="4" y="16"/>
                    <a:pt x="7" y="18"/>
                  </a:cubicBezTo>
                  <a:cubicBezTo>
                    <a:pt x="11" y="19"/>
                    <a:pt x="16" y="21"/>
                    <a:pt x="16" y="23"/>
                  </a:cubicBezTo>
                  <a:cubicBezTo>
                    <a:pt x="16" y="25"/>
                    <a:pt x="15" y="28"/>
                    <a:pt x="16" y="29"/>
                  </a:cubicBezTo>
                  <a:cubicBezTo>
                    <a:pt x="18" y="30"/>
                    <a:pt x="16" y="34"/>
                    <a:pt x="18" y="35"/>
                  </a:cubicBezTo>
                  <a:cubicBezTo>
                    <a:pt x="20" y="35"/>
                    <a:pt x="19" y="40"/>
                    <a:pt x="18" y="40"/>
                  </a:cubicBezTo>
                  <a:cubicBezTo>
                    <a:pt x="16" y="40"/>
                    <a:pt x="18" y="42"/>
                    <a:pt x="19" y="43"/>
                  </a:cubicBezTo>
                  <a:cubicBezTo>
                    <a:pt x="19" y="44"/>
                    <a:pt x="20" y="45"/>
                    <a:pt x="20" y="46"/>
                  </a:cubicBezTo>
                  <a:cubicBezTo>
                    <a:pt x="22" y="47"/>
                    <a:pt x="23" y="48"/>
                    <a:pt x="25" y="48"/>
                  </a:cubicBezTo>
                  <a:cubicBezTo>
                    <a:pt x="27" y="49"/>
                    <a:pt x="27" y="51"/>
                    <a:pt x="27" y="53"/>
                  </a:cubicBezTo>
                  <a:cubicBezTo>
                    <a:pt x="27" y="55"/>
                    <a:pt x="27" y="56"/>
                    <a:pt x="26" y="55"/>
                  </a:cubicBezTo>
                  <a:cubicBezTo>
                    <a:pt x="25" y="54"/>
                    <a:pt x="23" y="55"/>
                    <a:pt x="22" y="58"/>
                  </a:cubicBezTo>
                  <a:cubicBezTo>
                    <a:pt x="22" y="61"/>
                    <a:pt x="18" y="64"/>
                    <a:pt x="16" y="64"/>
                  </a:cubicBezTo>
                  <a:cubicBezTo>
                    <a:pt x="14" y="65"/>
                    <a:pt x="14" y="67"/>
                    <a:pt x="12" y="67"/>
                  </a:cubicBezTo>
                  <a:cubicBezTo>
                    <a:pt x="11" y="68"/>
                    <a:pt x="9" y="69"/>
                    <a:pt x="9" y="71"/>
                  </a:cubicBezTo>
                  <a:cubicBezTo>
                    <a:pt x="9" y="73"/>
                    <a:pt x="6" y="73"/>
                    <a:pt x="5" y="73"/>
                  </a:cubicBezTo>
                  <a:cubicBezTo>
                    <a:pt x="3" y="73"/>
                    <a:pt x="3" y="76"/>
                    <a:pt x="2" y="77"/>
                  </a:cubicBezTo>
                  <a:cubicBezTo>
                    <a:pt x="1" y="78"/>
                    <a:pt x="1" y="79"/>
                    <a:pt x="2" y="80"/>
                  </a:cubicBezTo>
                  <a:cubicBezTo>
                    <a:pt x="3" y="82"/>
                    <a:pt x="2" y="83"/>
                    <a:pt x="3" y="85"/>
                  </a:cubicBezTo>
                  <a:cubicBezTo>
                    <a:pt x="3" y="86"/>
                    <a:pt x="5" y="89"/>
                    <a:pt x="4" y="92"/>
                  </a:cubicBezTo>
                  <a:cubicBezTo>
                    <a:pt x="3" y="95"/>
                    <a:pt x="1" y="98"/>
                    <a:pt x="2" y="98"/>
                  </a:cubicBezTo>
                  <a:cubicBezTo>
                    <a:pt x="3" y="98"/>
                    <a:pt x="6" y="101"/>
                    <a:pt x="8" y="100"/>
                  </a:cubicBezTo>
                  <a:cubicBezTo>
                    <a:pt x="10" y="100"/>
                    <a:pt x="10" y="103"/>
                    <a:pt x="12" y="102"/>
                  </a:cubicBezTo>
                  <a:cubicBezTo>
                    <a:pt x="14" y="102"/>
                    <a:pt x="14" y="104"/>
                    <a:pt x="19" y="104"/>
                  </a:cubicBezTo>
                  <a:cubicBezTo>
                    <a:pt x="24" y="104"/>
                    <a:pt x="34" y="99"/>
                    <a:pt x="38" y="99"/>
                  </a:cubicBezTo>
                  <a:cubicBezTo>
                    <a:pt x="40" y="99"/>
                    <a:pt x="42" y="99"/>
                    <a:pt x="44" y="99"/>
                  </a:cubicBezTo>
                  <a:cubicBezTo>
                    <a:pt x="44" y="98"/>
                    <a:pt x="46" y="96"/>
                    <a:pt x="47" y="95"/>
                  </a:cubicBezTo>
                  <a:cubicBezTo>
                    <a:pt x="49" y="92"/>
                    <a:pt x="55" y="91"/>
                    <a:pt x="56" y="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9" name="Freeform 91"/>
            <p:cNvSpPr/>
            <p:nvPr/>
          </p:nvSpPr>
          <p:spPr bwMode="auto">
            <a:xfrm>
              <a:off x="3236329" y="2568184"/>
              <a:ext cx="257384" cy="228033"/>
            </a:xfrm>
            <a:custGeom>
              <a:avLst/>
              <a:gdLst>
                <a:gd name="T0" fmla="*/ 79 w 132"/>
                <a:gd name="T1" fmla="*/ 23 h 106"/>
                <a:gd name="T2" fmla="*/ 68 w 132"/>
                <a:gd name="T3" fmla="*/ 21 h 106"/>
                <a:gd name="T4" fmla="*/ 60 w 132"/>
                <a:gd name="T5" fmla="*/ 19 h 106"/>
                <a:gd name="T6" fmla="*/ 45 w 132"/>
                <a:gd name="T7" fmla="*/ 8 h 106"/>
                <a:gd name="T8" fmla="*/ 33 w 132"/>
                <a:gd name="T9" fmla="*/ 1 h 106"/>
                <a:gd name="T10" fmla="*/ 28 w 132"/>
                <a:gd name="T11" fmla="*/ 1 h 106"/>
                <a:gd name="T12" fmla="*/ 21 w 132"/>
                <a:gd name="T13" fmla="*/ 3 h 106"/>
                <a:gd name="T14" fmla="*/ 15 w 132"/>
                <a:gd name="T15" fmla="*/ 7 h 106"/>
                <a:gd name="T16" fmla="*/ 20 w 132"/>
                <a:gd name="T17" fmla="*/ 12 h 106"/>
                <a:gd name="T18" fmla="*/ 16 w 132"/>
                <a:gd name="T19" fmla="*/ 15 h 106"/>
                <a:gd name="T20" fmla="*/ 12 w 132"/>
                <a:gd name="T21" fmla="*/ 17 h 106"/>
                <a:gd name="T22" fmla="*/ 7 w 132"/>
                <a:gd name="T23" fmla="*/ 20 h 106"/>
                <a:gd name="T24" fmla="*/ 1 w 132"/>
                <a:gd name="T25" fmla="*/ 18 h 106"/>
                <a:gd name="T26" fmla="*/ 1 w 132"/>
                <a:gd name="T27" fmla="*/ 19 h 106"/>
                <a:gd name="T28" fmla="*/ 0 w 132"/>
                <a:gd name="T29" fmla="*/ 21 h 106"/>
                <a:gd name="T30" fmla="*/ 1 w 132"/>
                <a:gd name="T31" fmla="*/ 28 h 106"/>
                <a:gd name="T32" fmla="*/ 6 w 132"/>
                <a:gd name="T33" fmla="*/ 34 h 106"/>
                <a:gd name="T34" fmla="*/ 15 w 132"/>
                <a:gd name="T35" fmla="*/ 48 h 106"/>
                <a:gd name="T36" fmla="*/ 20 w 132"/>
                <a:gd name="T37" fmla="*/ 55 h 106"/>
                <a:gd name="T38" fmla="*/ 26 w 132"/>
                <a:gd name="T39" fmla="*/ 62 h 106"/>
                <a:gd name="T40" fmla="*/ 27 w 132"/>
                <a:gd name="T41" fmla="*/ 69 h 106"/>
                <a:gd name="T42" fmla="*/ 33 w 132"/>
                <a:gd name="T43" fmla="*/ 80 h 106"/>
                <a:gd name="T44" fmla="*/ 40 w 132"/>
                <a:gd name="T45" fmla="*/ 88 h 106"/>
                <a:gd name="T46" fmla="*/ 45 w 132"/>
                <a:gd name="T47" fmla="*/ 97 h 106"/>
                <a:gd name="T48" fmla="*/ 48 w 132"/>
                <a:gd name="T49" fmla="*/ 102 h 106"/>
                <a:gd name="T50" fmla="*/ 50 w 132"/>
                <a:gd name="T51" fmla="*/ 106 h 106"/>
                <a:gd name="T52" fmla="*/ 52 w 132"/>
                <a:gd name="T53" fmla="*/ 104 h 106"/>
                <a:gd name="T54" fmla="*/ 52 w 132"/>
                <a:gd name="T55" fmla="*/ 101 h 106"/>
                <a:gd name="T56" fmla="*/ 55 w 132"/>
                <a:gd name="T57" fmla="*/ 99 h 106"/>
                <a:gd name="T58" fmla="*/ 60 w 132"/>
                <a:gd name="T59" fmla="*/ 99 h 106"/>
                <a:gd name="T60" fmla="*/ 67 w 132"/>
                <a:gd name="T61" fmla="*/ 100 h 106"/>
                <a:gd name="T62" fmla="*/ 76 w 132"/>
                <a:gd name="T63" fmla="*/ 101 h 106"/>
                <a:gd name="T64" fmla="*/ 80 w 132"/>
                <a:gd name="T65" fmla="*/ 100 h 106"/>
                <a:gd name="T66" fmla="*/ 90 w 132"/>
                <a:gd name="T67" fmla="*/ 91 h 106"/>
                <a:gd name="T68" fmla="*/ 102 w 132"/>
                <a:gd name="T69" fmla="*/ 91 h 106"/>
                <a:gd name="T70" fmla="*/ 127 w 132"/>
                <a:gd name="T71" fmla="*/ 83 h 106"/>
                <a:gd name="T72" fmla="*/ 132 w 132"/>
                <a:gd name="T73" fmla="*/ 70 h 106"/>
                <a:gd name="T74" fmla="*/ 128 w 132"/>
                <a:gd name="T75" fmla="*/ 65 h 106"/>
                <a:gd name="T76" fmla="*/ 113 w 132"/>
                <a:gd name="T77" fmla="*/ 63 h 106"/>
                <a:gd name="T78" fmla="*/ 108 w 132"/>
                <a:gd name="T79" fmla="*/ 57 h 106"/>
                <a:gd name="T80" fmla="*/ 105 w 132"/>
                <a:gd name="T81" fmla="*/ 53 h 106"/>
                <a:gd name="T82" fmla="*/ 100 w 132"/>
                <a:gd name="T83" fmla="*/ 49 h 106"/>
                <a:gd name="T84" fmla="*/ 97 w 132"/>
                <a:gd name="T85" fmla="*/ 42 h 106"/>
                <a:gd name="T86" fmla="*/ 94 w 132"/>
                <a:gd name="T87" fmla="*/ 36 h 106"/>
                <a:gd name="T88" fmla="*/ 88 w 132"/>
                <a:gd name="T89" fmla="*/ 28 h 106"/>
                <a:gd name="T90" fmla="*/ 87 w 132"/>
                <a:gd name="T91" fmla="*/ 26 h 106"/>
                <a:gd name="T92" fmla="*/ 82 w 132"/>
                <a:gd name="T93" fmla="*/ 25 h 106"/>
                <a:gd name="T94" fmla="*/ 79 w 132"/>
                <a:gd name="T95" fmla="*/ 2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2" h="106">
                  <a:moveTo>
                    <a:pt x="79" y="23"/>
                  </a:moveTo>
                  <a:cubicBezTo>
                    <a:pt x="79" y="23"/>
                    <a:pt x="69" y="21"/>
                    <a:pt x="68" y="21"/>
                  </a:cubicBezTo>
                  <a:cubicBezTo>
                    <a:pt x="66" y="21"/>
                    <a:pt x="63" y="21"/>
                    <a:pt x="60" y="19"/>
                  </a:cubicBezTo>
                  <a:cubicBezTo>
                    <a:pt x="58" y="17"/>
                    <a:pt x="47" y="9"/>
                    <a:pt x="45" y="8"/>
                  </a:cubicBezTo>
                  <a:cubicBezTo>
                    <a:pt x="43" y="7"/>
                    <a:pt x="35" y="1"/>
                    <a:pt x="33" y="1"/>
                  </a:cubicBezTo>
                  <a:cubicBezTo>
                    <a:pt x="31" y="0"/>
                    <a:pt x="31" y="1"/>
                    <a:pt x="28" y="1"/>
                  </a:cubicBezTo>
                  <a:cubicBezTo>
                    <a:pt x="25" y="1"/>
                    <a:pt x="26" y="2"/>
                    <a:pt x="21" y="3"/>
                  </a:cubicBezTo>
                  <a:cubicBezTo>
                    <a:pt x="17" y="3"/>
                    <a:pt x="14" y="6"/>
                    <a:pt x="15" y="7"/>
                  </a:cubicBezTo>
                  <a:cubicBezTo>
                    <a:pt x="17" y="7"/>
                    <a:pt x="21" y="11"/>
                    <a:pt x="20" y="12"/>
                  </a:cubicBezTo>
                  <a:cubicBezTo>
                    <a:pt x="18" y="13"/>
                    <a:pt x="18" y="15"/>
                    <a:pt x="16" y="15"/>
                  </a:cubicBezTo>
                  <a:cubicBezTo>
                    <a:pt x="14" y="15"/>
                    <a:pt x="12" y="15"/>
                    <a:pt x="12" y="17"/>
                  </a:cubicBezTo>
                  <a:cubicBezTo>
                    <a:pt x="12" y="18"/>
                    <a:pt x="10" y="21"/>
                    <a:pt x="7" y="20"/>
                  </a:cubicBezTo>
                  <a:cubicBezTo>
                    <a:pt x="6" y="20"/>
                    <a:pt x="3" y="19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0" y="28"/>
                    <a:pt x="1" y="28"/>
                  </a:cubicBezTo>
                  <a:cubicBezTo>
                    <a:pt x="3" y="29"/>
                    <a:pt x="3" y="31"/>
                    <a:pt x="6" y="34"/>
                  </a:cubicBezTo>
                  <a:cubicBezTo>
                    <a:pt x="9" y="38"/>
                    <a:pt x="15" y="46"/>
                    <a:pt x="15" y="48"/>
                  </a:cubicBezTo>
                  <a:cubicBezTo>
                    <a:pt x="16" y="51"/>
                    <a:pt x="17" y="53"/>
                    <a:pt x="20" y="55"/>
                  </a:cubicBezTo>
                  <a:cubicBezTo>
                    <a:pt x="24" y="58"/>
                    <a:pt x="24" y="61"/>
                    <a:pt x="26" y="62"/>
                  </a:cubicBezTo>
                  <a:cubicBezTo>
                    <a:pt x="28" y="64"/>
                    <a:pt x="27" y="66"/>
                    <a:pt x="27" y="69"/>
                  </a:cubicBezTo>
                  <a:cubicBezTo>
                    <a:pt x="28" y="73"/>
                    <a:pt x="29" y="78"/>
                    <a:pt x="33" y="80"/>
                  </a:cubicBezTo>
                  <a:cubicBezTo>
                    <a:pt x="36" y="82"/>
                    <a:pt x="38" y="84"/>
                    <a:pt x="40" y="88"/>
                  </a:cubicBezTo>
                  <a:cubicBezTo>
                    <a:pt x="41" y="92"/>
                    <a:pt x="43" y="95"/>
                    <a:pt x="45" y="97"/>
                  </a:cubicBezTo>
                  <a:cubicBezTo>
                    <a:pt x="48" y="100"/>
                    <a:pt x="46" y="101"/>
                    <a:pt x="48" y="102"/>
                  </a:cubicBezTo>
                  <a:cubicBezTo>
                    <a:pt x="48" y="103"/>
                    <a:pt x="49" y="104"/>
                    <a:pt x="50" y="106"/>
                  </a:cubicBezTo>
                  <a:cubicBezTo>
                    <a:pt x="51" y="105"/>
                    <a:pt x="52" y="104"/>
                    <a:pt x="52" y="104"/>
                  </a:cubicBezTo>
                  <a:cubicBezTo>
                    <a:pt x="53" y="104"/>
                    <a:pt x="52" y="102"/>
                    <a:pt x="52" y="101"/>
                  </a:cubicBezTo>
                  <a:cubicBezTo>
                    <a:pt x="53" y="100"/>
                    <a:pt x="54" y="99"/>
                    <a:pt x="55" y="99"/>
                  </a:cubicBezTo>
                  <a:cubicBezTo>
                    <a:pt x="56" y="98"/>
                    <a:pt x="57" y="100"/>
                    <a:pt x="60" y="99"/>
                  </a:cubicBezTo>
                  <a:cubicBezTo>
                    <a:pt x="62" y="99"/>
                    <a:pt x="67" y="99"/>
                    <a:pt x="67" y="100"/>
                  </a:cubicBezTo>
                  <a:cubicBezTo>
                    <a:pt x="68" y="101"/>
                    <a:pt x="74" y="100"/>
                    <a:pt x="76" y="101"/>
                  </a:cubicBezTo>
                  <a:cubicBezTo>
                    <a:pt x="78" y="103"/>
                    <a:pt x="79" y="102"/>
                    <a:pt x="80" y="100"/>
                  </a:cubicBezTo>
                  <a:cubicBezTo>
                    <a:pt x="81" y="97"/>
                    <a:pt x="89" y="92"/>
                    <a:pt x="90" y="91"/>
                  </a:cubicBezTo>
                  <a:cubicBezTo>
                    <a:pt x="91" y="91"/>
                    <a:pt x="99" y="91"/>
                    <a:pt x="102" y="91"/>
                  </a:cubicBezTo>
                  <a:cubicBezTo>
                    <a:pt x="105" y="90"/>
                    <a:pt x="126" y="83"/>
                    <a:pt x="127" y="83"/>
                  </a:cubicBezTo>
                  <a:cubicBezTo>
                    <a:pt x="128" y="82"/>
                    <a:pt x="132" y="71"/>
                    <a:pt x="132" y="70"/>
                  </a:cubicBezTo>
                  <a:cubicBezTo>
                    <a:pt x="132" y="68"/>
                    <a:pt x="130" y="65"/>
                    <a:pt x="128" y="65"/>
                  </a:cubicBezTo>
                  <a:cubicBezTo>
                    <a:pt x="127" y="65"/>
                    <a:pt x="114" y="64"/>
                    <a:pt x="113" y="63"/>
                  </a:cubicBezTo>
                  <a:cubicBezTo>
                    <a:pt x="112" y="63"/>
                    <a:pt x="108" y="60"/>
                    <a:pt x="108" y="57"/>
                  </a:cubicBezTo>
                  <a:cubicBezTo>
                    <a:pt x="107" y="56"/>
                    <a:pt x="106" y="54"/>
                    <a:pt x="105" y="53"/>
                  </a:cubicBezTo>
                  <a:cubicBezTo>
                    <a:pt x="104" y="53"/>
                    <a:pt x="101" y="52"/>
                    <a:pt x="100" y="49"/>
                  </a:cubicBezTo>
                  <a:cubicBezTo>
                    <a:pt x="99" y="48"/>
                    <a:pt x="96" y="44"/>
                    <a:pt x="97" y="42"/>
                  </a:cubicBezTo>
                  <a:cubicBezTo>
                    <a:pt x="98" y="41"/>
                    <a:pt x="96" y="37"/>
                    <a:pt x="94" y="36"/>
                  </a:cubicBezTo>
                  <a:cubicBezTo>
                    <a:pt x="92" y="34"/>
                    <a:pt x="88" y="30"/>
                    <a:pt x="88" y="28"/>
                  </a:cubicBezTo>
                  <a:cubicBezTo>
                    <a:pt x="88" y="28"/>
                    <a:pt x="87" y="27"/>
                    <a:pt x="87" y="26"/>
                  </a:cubicBezTo>
                  <a:cubicBezTo>
                    <a:pt x="82" y="25"/>
                    <a:pt x="82" y="25"/>
                    <a:pt x="82" y="25"/>
                  </a:cubicBezTo>
                  <a:lnTo>
                    <a:pt x="79" y="2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0" name="Freeform 92"/>
            <p:cNvSpPr/>
            <p:nvPr/>
          </p:nvSpPr>
          <p:spPr bwMode="auto">
            <a:xfrm>
              <a:off x="3447429" y="2673169"/>
              <a:ext cx="97083" cy="120790"/>
            </a:xfrm>
            <a:custGeom>
              <a:avLst/>
              <a:gdLst>
                <a:gd name="T0" fmla="*/ 25 w 50"/>
                <a:gd name="T1" fmla="*/ 1 h 56"/>
                <a:gd name="T2" fmla="*/ 25 w 50"/>
                <a:gd name="T3" fmla="*/ 6 h 56"/>
                <a:gd name="T4" fmla="*/ 21 w 50"/>
                <a:gd name="T5" fmla="*/ 11 h 56"/>
                <a:gd name="T6" fmla="*/ 19 w 50"/>
                <a:gd name="T7" fmla="*/ 16 h 56"/>
                <a:gd name="T8" fmla="*/ 20 w 50"/>
                <a:gd name="T9" fmla="*/ 16 h 56"/>
                <a:gd name="T10" fmla="*/ 24 w 50"/>
                <a:gd name="T11" fmla="*/ 21 h 56"/>
                <a:gd name="T12" fmla="*/ 19 w 50"/>
                <a:gd name="T13" fmla="*/ 34 h 56"/>
                <a:gd name="T14" fmla="*/ 0 w 50"/>
                <a:gd name="T15" fmla="*/ 40 h 56"/>
                <a:gd name="T16" fmla="*/ 8 w 50"/>
                <a:gd name="T17" fmla="*/ 56 h 56"/>
                <a:gd name="T18" fmla="*/ 9 w 50"/>
                <a:gd name="T19" fmla="*/ 55 h 56"/>
                <a:gd name="T20" fmla="*/ 20 w 50"/>
                <a:gd name="T21" fmla="*/ 53 h 56"/>
                <a:gd name="T22" fmla="*/ 22 w 50"/>
                <a:gd name="T23" fmla="*/ 48 h 56"/>
                <a:gd name="T24" fmla="*/ 29 w 50"/>
                <a:gd name="T25" fmla="*/ 47 h 56"/>
                <a:gd name="T26" fmla="*/ 33 w 50"/>
                <a:gd name="T27" fmla="*/ 42 h 56"/>
                <a:gd name="T28" fmla="*/ 37 w 50"/>
                <a:gd name="T29" fmla="*/ 40 h 56"/>
                <a:gd name="T30" fmla="*/ 39 w 50"/>
                <a:gd name="T31" fmla="*/ 31 h 56"/>
                <a:gd name="T32" fmla="*/ 44 w 50"/>
                <a:gd name="T33" fmla="*/ 28 h 56"/>
                <a:gd name="T34" fmla="*/ 49 w 50"/>
                <a:gd name="T35" fmla="*/ 20 h 56"/>
                <a:gd name="T36" fmla="*/ 49 w 50"/>
                <a:gd name="T37" fmla="*/ 17 h 56"/>
                <a:gd name="T38" fmla="*/ 43 w 50"/>
                <a:gd name="T39" fmla="*/ 10 h 56"/>
                <a:gd name="T40" fmla="*/ 33 w 50"/>
                <a:gd name="T41" fmla="*/ 7 h 56"/>
                <a:gd name="T42" fmla="*/ 30 w 50"/>
                <a:gd name="T43" fmla="*/ 0 h 56"/>
                <a:gd name="T44" fmla="*/ 27 w 50"/>
                <a:gd name="T45" fmla="*/ 1 h 56"/>
                <a:gd name="T46" fmla="*/ 25 w 50"/>
                <a:gd name="T47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56">
                  <a:moveTo>
                    <a:pt x="25" y="1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2" y="16"/>
                    <a:pt x="24" y="19"/>
                    <a:pt x="24" y="21"/>
                  </a:cubicBezTo>
                  <a:cubicBezTo>
                    <a:pt x="24" y="22"/>
                    <a:pt x="20" y="33"/>
                    <a:pt x="19" y="34"/>
                  </a:cubicBezTo>
                  <a:cubicBezTo>
                    <a:pt x="19" y="34"/>
                    <a:pt x="8" y="38"/>
                    <a:pt x="0" y="40"/>
                  </a:cubicBezTo>
                  <a:cubicBezTo>
                    <a:pt x="2" y="43"/>
                    <a:pt x="5" y="50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13" y="53"/>
                    <a:pt x="17" y="54"/>
                    <a:pt x="20" y="53"/>
                  </a:cubicBezTo>
                  <a:cubicBezTo>
                    <a:pt x="22" y="53"/>
                    <a:pt x="20" y="50"/>
                    <a:pt x="22" y="48"/>
                  </a:cubicBezTo>
                  <a:cubicBezTo>
                    <a:pt x="24" y="46"/>
                    <a:pt x="28" y="48"/>
                    <a:pt x="29" y="47"/>
                  </a:cubicBezTo>
                  <a:cubicBezTo>
                    <a:pt x="30" y="47"/>
                    <a:pt x="31" y="42"/>
                    <a:pt x="33" y="42"/>
                  </a:cubicBezTo>
                  <a:cubicBezTo>
                    <a:pt x="35" y="41"/>
                    <a:pt x="37" y="41"/>
                    <a:pt x="37" y="40"/>
                  </a:cubicBezTo>
                  <a:cubicBezTo>
                    <a:pt x="36" y="38"/>
                    <a:pt x="37" y="31"/>
                    <a:pt x="39" y="31"/>
                  </a:cubicBezTo>
                  <a:cubicBezTo>
                    <a:pt x="41" y="31"/>
                    <a:pt x="44" y="29"/>
                    <a:pt x="44" y="28"/>
                  </a:cubicBezTo>
                  <a:cubicBezTo>
                    <a:pt x="44" y="27"/>
                    <a:pt x="48" y="22"/>
                    <a:pt x="49" y="20"/>
                  </a:cubicBezTo>
                  <a:cubicBezTo>
                    <a:pt x="50" y="18"/>
                    <a:pt x="50" y="17"/>
                    <a:pt x="49" y="17"/>
                  </a:cubicBezTo>
                  <a:cubicBezTo>
                    <a:pt x="47" y="17"/>
                    <a:pt x="44" y="12"/>
                    <a:pt x="43" y="10"/>
                  </a:cubicBezTo>
                  <a:cubicBezTo>
                    <a:pt x="43" y="9"/>
                    <a:pt x="37" y="10"/>
                    <a:pt x="33" y="7"/>
                  </a:cubicBezTo>
                  <a:cubicBezTo>
                    <a:pt x="31" y="5"/>
                    <a:pt x="30" y="3"/>
                    <a:pt x="30" y="0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1" name="Freeform 93"/>
            <p:cNvSpPr/>
            <p:nvPr/>
          </p:nvSpPr>
          <p:spPr bwMode="auto">
            <a:xfrm>
              <a:off x="3431625" y="2658494"/>
              <a:ext cx="12417" cy="23706"/>
            </a:xfrm>
            <a:custGeom>
              <a:avLst/>
              <a:gdLst>
                <a:gd name="T0" fmla="*/ 5 w 7"/>
                <a:gd name="T1" fmla="*/ 11 h 11"/>
                <a:gd name="T2" fmla="*/ 5 w 7"/>
                <a:gd name="T3" fmla="*/ 9 h 11"/>
                <a:gd name="T4" fmla="*/ 5 w 7"/>
                <a:gd name="T5" fmla="*/ 1 h 11"/>
                <a:gd name="T6" fmla="*/ 1 w 7"/>
                <a:gd name="T7" fmla="*/ 7 h 11"/>
                <a:gd name="T8" fmla="*/ 0 w 7"/>
                <a:gd name="T9" fmla="*/ 7 h 11"/>
                <a:gd name="T10" fmla="*/ 5 w 7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5" y="11"/>
                  </a:moveTo>
                  <a:cubicBezTo>
                    <a:pt x="5" y="10"/>
                    <a:pt x="5" y="9"/>
                    <a:pt x="5" y="9"/>
                  </a:cubicBezTo>
                  <a:cubicBezTo>
                    <a:pt x="7" y="7"/>
                    <a:pt x="7" y="2"/>
                    <a:pt x="5" y="1"/>
                  </a:cubicBezTo>
                  <a:cubicBezTo>
                    <a:pt x="2" y="0"/>
                    <a:pt x="1" y="6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1" y="10"/>
                    <a:pt x="4" y="11"/>
                    <a:pt x="5" y="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2" name="Freeform 94"/>
            <p:cNvSpPr/>
            <p:nvPr/>
          </p:nvSpPr>
          <p:spPr bwMode="auto">
            <a:xfrm>
              <a:off x="3447429" y="2656236"/>
              <a:ext cx="57572" cy="51928"/>
            </a:xfrm>
            <a:custGeom>
              <a:avLst/>
              <a:gdLst>
                <a:gd name="T0" fmla="*/ 5 w 30"/>
                <a:gd name="T1" fmla="*/ 22 h 24"/>
                <a:gd name="T2" fmla="*/ 19 w 30"/>
                <a:gd name="T3" fmla="*/ 24 h 24"/>
                <a:gd name="T4" fmla="*/ 21 w 30"/>
                <a:gd name="T5" fmla="*/ 19 h 24"/>
                <a:gd name="T6" fmla="*/ 25 w 30"/>
                <a:gd name="T7" fmla="*/ 14 h 24"/>
                <a:gd name="T8" fmla="*/ 25 w 30"/>
                <a:gd name="T9" fmla="*/ 9 h 24"/>
                <a:gd name="T10" fmla="*/ 27 w 30"/>
                <a:gd name="T11" fmla="*/ 9 h 24"/>
                <a:gd name="T12" fmla="*/ 30 w 30"/>
                <a:gd name="T13" fmla="*/ 8 h 24"/>
                <a:gd name="T14" fmla="*/ 28 w 30"/>
                <a:gd name="T15" fmla="*/ 0 h 24"/>
                <a:gd name="T16" fmla="*/ 20 w 30"/>
                <a:gd name="T17" fmla="*/ 9 h 24"/>
                <a:gd name="T18" fmla="*/ 9 w 30"/>
                <a:gd name="T19" fmla="*/ 14 h 24"/>
                <a:gd name="T20" fmla="*/ 1 w 30"/>
                <a:gd name="T21" fmla="*/ 16 h 24"/>
                <a:gd name="T22" fmla="*/ 0 w 30"/>
                <a:gd name="T23" fmla="*/ 16 h 24"/>
                <a:gd name="T24" fmla="*/ 5 w 30"/>
                <a:gd name="T2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24">
                  <a:moveTo>
                    <a:pt x="5" y="22"/>
                  </a:moveTo>
                  <a:cubicBezTo>
                    <a:pt x="5" y="23"/>
                    <a:pt x="15" y="24"/>
                    <a:pt x="19" y="2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4"/>
                    <a:pt x="29" y="0"/>
                    <a:pt x="28" y="0"/>
                  </a:cubicBezTo>
                  <a:cubicBezTo>
                    <a:pt x="27" y="0"/>
                    <a:pt x="22" y="5"/>
                    <a:pt x="20" y="9"/>
                  </a:cubicBezTo>
                  <a:cubicBezTo>
                    <a:pt x="19" y="12"/>
                    <a:pt x="13" y="15"/>
                    <a:pt x="9" y="14"/>
                  </a:cubicBezTo>
                  <a:cubicBezTo>
                    <a:pt x="4" y="13"/>
                    <a:pt x="2" y="15"/>
                    <a:pt x="1" y="16"/>
                  </a:cubicBezTo>
                  <a:cubicBezTo>
                    <a:pt x="1" y="16"/>
                    <a:pt x="0" y="16"/>
                    <a:pt x="0" y="16"/>
                  </a:cubicBezTo>
                  <a:cubicBezTo>
                    <a:pt x="0" y="19"/>
                    <a:pt x="4" y="22"/>
                    <a:pt x="5" y="2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3" name="Freeform 95"/>
            <p:cNvSpPr>
              <a:spLocks noEditPoints="1"/>
            </p:cNvSpPr>
            <p:nvPr/>
          </p:nvSpPr>
          <p:spPr bwMode="auto">
            <a:xfrm>
              <a:off x="4019769" y="2931682"/>
              <a:ext cx="235935" cy="79021"/>
            </a:xfrm>
            <a:custGeom>
              <a:avLst/>
              <a:gdLst>
                <a:gd name="T0" fmla="*/ 21 w 121"/>
                <a:gd name="T1" fmla="*/ 13 h 37"/>
                <a:gd name="T2" fmla="*/ 17 w 121"/>
                <a:gd name="T3" fmla="*/ 6 h 37"/>
                <a:gd name="T4" fmla="*/ 13 w 121"/>
                <a:gd name="T5" fmla="*/ 3 h 37"/>
                <a:gd name="T6" fmla="*/ 13 w 121"/>
                <a:gd name="T7" fmla="*/ 2 h 37"/>
                <a:gd name="T8" fmla="*/ 11 w 121"/>
                <a:gd name="T9" fmla="*/ 5 h 37"/>
                <a:gd name="T10" fmla="*/ 6 w 121"/>
                <a:gd name="T11" fmla="*/ 4 h 37"/>
                <a:gd name="T12" fmla="*/ 3 w 121"/>
                <a:gd name="T13" fmla="*/ 1 h 37"/>
                <a:gd name="T14" fmla="*/ 0 w 121"/>
                <a:gd name="T15" fmla="*/ 0 h 37"/>
                <a:gd name="T16" fmla="*/ 1 w 121"/>
                <a:gd name="T17" fmla="*/ 10 h 37"/>
                <a:gd name="T18" fmla="*/ 8 w 121"/>
                <a:gd name="T19" fmla="*/ 22 h 37"/>
                <a:gd name="T20" fmla="*/ 14 w 121"/>
                <a:gd name="T21" fmla="*/ 28 h 37"/>
                <a:gd name="T22" fmla="*/ 26 w 121"/>
                <a:gd name="T23" fmla="*/ 34 h 37"/>
                <a:gd name="T24" fmla="*/ 21 w 121"/>
                <a:gd name="T25" fmla="*/ 25 h 37"/>
                <a:gd name="T26" fmla="*/ 21 w 121"/>
                <a:gd name="T27" fmla="*/ 13 h 37"/>
                <a:gd name="T28" fmla="*/ 116 w 121"/>
                <a:gd name="T29" fmla="*/ 6 h 37"/>
                <a:gd name="T30" fmla="*/ 110 w 121"/>
                <a:gd name="T31" fmla="*/ 4 h 37"/>
                <a:gd name="T32" fmla="*/ 104 w 121"/>
                <a:gd name="T33" fmla="*/ 0 h 37"/>
                <a:gd name="T34" fmla="*/ 99 w 121"/>
                <a:gd name="T35" fmla="*/ 6 h 37"/>
                <a:gd name="T36" fmla="*/ 96 w 121"/>
                <a:gd name="T37" fmla="*/ 10 h 37"/>
                <a:gd name="T38" fmla="*/ 95 w 121"/>
                <a:gd name="T39" fmla="*/ 12 h 37"/>
                <a:gd name="T40" fmla="*/ 95 w 121"/>
                <a:gd name="T41" fmla="*/ 15 h 37"/>
                <a:gd name="T42" fmla="*/ 91 w 121"/>
                <a:gd name="T43" fmla="*/ 17 h 37"/>
                <a:gd name="T44" fmla="*/ 87 w 121"/>
                <a:gd name="T45" fmla="*/ 13 h 37"/>
                <a:gd name="T46" fmla="*/ 87 w 121"/>
                <a:gd name="T47" fmla="*/ 12 h 37"/>
                <a:gd name="T48" fmla="*/ 82 w 121"/>
                <a:gd name="T49" fmla="*/ 21 h 37"/>
                <a:gd name="T50" fmla="*/ 73 w 121"/>
                <a:gd name="T51" fmla="*/ 24 h 37"/>
                <a:gd name="T52" fmla="*/ 69 w 121"/>
                <a:gd name="T53" fmla="*/ 32 h 37"/>
                <a:gd name="T54" fmla="*/ 59 w 121"/>
                <a:gd name="T55" fmla="*/ 30 h 37"/>
                <a:gd name="T56" fmla="*/ 61 w 121"/>
                <a:gd name="T57" fmla="*/ 33 h 37"/>
                <a:gd name="T58" fmla="*/ 66 w 121"/>
                <a:gd name="T59" fmla="*/ 36 h 37"/>
                <a:gd name="T60" fmla="*/ 74 w 121"/>
                <a:gd name="T61" fmla="*/ 35 h 37"/>
                <a:gd name="T62" fmla="*/ 81 w 121"/>
                <a:gd name="T63" fmla="*/ 33 h 37"/>
                <a:gd name="T64" fmla="*/ 87 w 121"/>
                <a:gd name="T65" fmla="*/ 34 h 37"/>
                <a:gd name="T66" fmla="*/ 92 w 121"/>
                <a:gd name="T67" fmla="*/ 30 h 37"/>
                <a:gd name="T68" fmla="*/ 94 w 121"/>
                <a:gd name="T69" fmla="*/ 24 h 37"/>
                <a:gd name="T70" fmla="*/ 98 w 121"/>
                <a:gd name="T71" fmla="*/ 19 h 37"/>
                <a:gd name="T72" fmla="*/ 107 w 121"/>
                <a:gd name="T73" fmla="*/ 15 h 37"/>
                <a:gd name="T74" fmla="*/ 110 w 121"/>
                <a:gd name="T75" fmla="*/ 16 h 37"/>
                <a:gd name="T76" fmla="*/ 114 w 121"/>
                <a:gd name="T77" fmla="*/ 12 h 37"/>
                <a:gd name="T78" fmla="*/ 120 w 121"/>
                <a:gd name="T79" fmla="*/ 10 h 37"/>
                <a:gd name="T80" fmla="*/ 116 w 121"/>
                <a:gd name="T81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" h="37">
                  <a:moveTo>
                    <a:pt x="21" y="13"/>
                  </a:moveTo>
                  <a:cubicBezTo>
                    <a:pt x="21" y="9"/>
                    <a:pt x="17" y="9"/>
                    <a:pt x="17" y="6"/>
                  </a:cubicBezTo>
                  <a:cubicBezTo>
                    <a:pt x="16" y="4"/>
                    <a:pt x="14" y="5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1" y="3"/>
                    <a:pt x="12" y="5"/>
                    <a:pt x="11" y="5"/>
                  </a:cubicBezTo>
                  <a:cubicBezTo>
                    <a:pt x="10" y="5"/>
                    <a:pt x="6" y="6"/>
                    <a:pt x="6" y="4"/>
                  </a:cubicBezTo>
                  <a:cubicBezTo>
                    <a:pt x="6" y="3"/>
                    <a:pt x="6" y="1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1" y="4"/>
                    <a:pt x="1" y="7"/>
                    <a:pt x="1" y="10"/>
                  </a:cubicBezTo>
                  <a:cubicBezTo>
                    <a:pt x="1" y="14"/>
                    <a:pt x="7" y="20"/>
                    <a:pt x="8" y="22"/>
                  </a:cubicBezTo>
                  <a:cubicBezTo>
                    <a:pt x="8" y="24"/>
                    <a:pt x="10" y="25"/>
                    <a:pt x="14" y="28"/>
                  </a:cubicBezTo>
                  <a:cubicBezTo>
                    <a:pt x="17" y="30"/>
                    <a:pt x="24" y="34"/>
                    <a:pt x="26" y="34"/>
                  </a:cubicBezTo>
                  <a:cubicBezTo>
                    <a:pt x="27" y="33"/>
                    <a:pt x="23" y="27"/>
                    <a:pt x="21" y="25"/>
                  </a:cubicBezTo>
                  <a:cubicBezTo>
                    <a:pt x="19" y="23"/>
                    <a:pt x="21" y="17"/>
                    <a:pt x="21" y="13"/>
                  </a:cubicBezTo>
                  <a:close/>
                  <a:moveTo>
                    <a:pt x="116" y="6"/>
                  </a:moveTo>
                  <a:cubicBezTo>
                    <a:pt x="114" y="6"/>
                    <a:pt x="110" y="6"/>
                    <a:pt x="110" y="4"/>
                  </a:cubicBezTo>
                  <a:cubicBezTo>
                    <a:pt x="110" y="3"/>
                    <a:pt x="107" y="0"/>
                    <a:pt x="104" y="0"/>
                  </a:cubicBezTo>
                  <a:cubicBezTo>
                    <a:pt x="102" y="0"/>
                    <a:pt x="100" y="4"/>
                    <a:pt x="99" y="6"/>
                  </a:cubicBezTo>
                  <a:cubicBezTo>
                    <a:pt x="99" y="8"/>
                    <a:pt x="96" y="8"/>
                    <a:pt x="96" y="10"/>
                  </a:cubicBezTo>
                  <a:cubicBezTo>
                    <a:pt x="96" y="11"/>
                    <a:pt x="96" y="12"/>
                    <a:pt x="95" y="12"/>
                  </a:cubicBezTo>
                  <a:cubicBezTo>
                    <a:pt x="95" y="14"/>
                    <a:pt x="96" y="16"/>
                    <a:pt x="95" y="15"/>
                  </a:cubicBezTo>
                  <a:cubicBezTo>
                    <a:pt x="93" y="15"/>
                    <a:pt x="93" y="17"/>
                    <a:pt x="91" y="17"/>
                  </a:cubicBezTo>
                  <a:cubicBezTo>
                    <a:pt x="90" y="17"/>
                    <a:pt x="89" y="15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6" y="12"/>
                    <a:pt x="82" y="18"/>
                    <a:pt x="82" y="21"/>
                  </a:cubicBezTo>
                  <a:cubicBezTo>
                    <a:pt x="81" y="25"/>
                    <a:pt x="78" y="24"/>
                    <a:pt x="73" y="24"/>
                  </a:cubicBezTo>
                  <a:cubicBezTo>
                    <a:pt x="68" y="24"/>
                    <a:pt x="70" y="29"/>
                    <a:pt x="69" y="32"/>
                  </a:cubicBezTo>
                  <a:cubicBezTo>
                    <a:pt x="68" y="34"/>
                    <a:pt x="62" y="30"/>
                    <a:pt x="59" y="30"/>
                  </a:cubicBezTo>
                  <a:cubicBezTo>
                    <a:pt x="60" y="31"/>
                    <a:pt x="60" y="33"/>
                    <a:pt x="61" y="33"/>
                  </a:cubicBezTo>
                  <a:cubicBezTo>
                    <a:pt x="63" y="33"/>
                    <a:pt x="65" y="37"/>
                    <a:pt x="66" y="36"/>
                  </a:cubicBezTo>
                  <a:cubicBezTo>
                    <a:pt x="68" y="35"/>
                    <a:pt x="72" y="36"/>
                    <a:pt x="74" y="35"/>
                  </a:cubicBezTo>
                  <a:cubicBezTo>
                    <a:pt x="77" y="35"/>
                    <a:pt x="77" y="33"/>
                    <a:pt x="81" y="33"/>
                  </a:cubicBezTo>
                  <a:cubicBezTo>
                    <a:pt x="84" y="33"/>
                    <a:pt x="83" y="36"/>
                    <a:pt x="87" y="34"/>
                  </a:cubicBezTo>
                  <a:cubicBezTo>
                    <a:pt x="90" y="32"/>
                    <a:pt x="93" y="33"/>
                    <a:pt x="92" y="30"/>
                  </a:cubicBezTo>
                  <a:cubicBezTo>
                    <a:pt x="92" y="27"/>
                    <a:pt x="94" y="27"/>
                    <a:pt x="94" y="24"/>
                  </a:cubicBezTo>
                  <a:cubicBezTo>
                    <a:pt x="94" y="22"/>
                    <a:pt x="98" y="24"/>
                    <a:pt x="98" y="19"/>
                  </a:cubicBezTo>
                  <a:cubicBezTo>
                    <a:pt x="97" y="14"/>
                    <a:pt x="104" y="15"/>
                    <a:pt x="107" y="15"/>
                  </a:cubicBezTo>
                  <a:cubicBezTo>
                    <a:pt x="108" y="15"/>
                    <a:pt x="109" y="15"/>
                    <a:pt x="110" y="16"/>
                  </a:cubicBezTo>
                  <a:cubicBezTo>
                    <a:pt x="112" y="15"/>
                    <a:pt x="116" y="13"/>
                    <a:pt x="114" y="12"/>
                  </a:cubicBezTo>
                  <a:cubicBezTo>
                    <a:pt x="112" y="10"/>
                    <a:pt x="119" y="12"/>
                    <a:pt x="120" y="10"/>
                  </a:cubicBezTo>
                  <a:cubicBezTo>
                    <a:pt x="121" y="7"/>
                    <a:pt x="117" y="5"/>
                    <a:pt x="116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4" name="Freeform 96"/>
            <p:cNvSpPr/>
            <p:nvPr/>
          </p:nvSpPr>
          <p:spPr bwMode="auto">
            <a:xfrm>
              <a:off x="4189101" y="2957646"/>
              <a:ext cx="18062" cy="11289"/>
            </a:xfrm>
            <a:custGeom>
              <a:avLst/>
              <a:gdLst>
                <a:gd name="T0" fmla="*/ 4 w 9"/>
                <a:gd name="T1" fmla="*/ 5 h 5"/>
                <a:gd name="T2" fmla="*/ 8 w 9"/>
                <a:gd name="T3" fmla="*/ 3 h 5"/>
                <a:gd name="T4" fmla="*/ 8 w 9"/>
                <a:gd name="T5" fmla="*/ 0 h 5"/>
                <a:gd name="T6" fmla="*/ 5 w 9"/>
                <a:gd name="T7" fmla="*/ 1 h 5"/>
                <a:gd name="T8" fmla="*/ 0 w 9"/>
                <a:gd name="T9" fmla="*/ 1 h 5"/>
                <a:gd name="T10" fmla="*/ 4 w 9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4" y="5"/>
                  </a:moveTo>
                  <a:cubicBezTo>
                    <a:pt x="6" y="5"/>
                    <a:pt x="6" y="3"/>
                    <a:pt x="8" y="3"/>
                  </a:cubicBezTo>
                  <a:cubicBezTo>
                    <a:pt x="9" y="4"/>
                    <a:pt x="8" y="2"/>
                    <a:pt x="8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3"/>
                    <a:pt x="2" y="1"/>
                    <a:pt x="0" y="1"/>
                  </a:cubicBezTo>
                  <a:cubicBezTo>
                    <a:pt x="2" y="3"/>
                    <a:pt x="3" y="5"/>
                    <a:pt x="4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5" name="Freeform 97"/>
            <p:cNvSpPr/>
            <p:nvPr/>
          </p:nvSpPr>
          <p:spPr bwMode="auto">
            <a:xfrm>
              <a:off x="3287129" y="2489163"/>
              <a:ext cx="118531" cy="126434"/>
            </a:xfrm>
            <a:custGeom>
              <a:avLst/>
              <a:gdLst>
                <a:gd name="T0" fmla="*/ 52 w 61"/>
                <a:gd name="T1" fmla="*/ 54 h 59"/>
                <a:gd name="T2" fmla="*/ 54 w 61"/>
                <a:gd name="T3" fmla="*/ 51 h 59"/>
                <a:gd name="T4" fmla="*/ 58 w 61"/>
                <a:gd name="T5" fmla="*/ 54 h 59"/>
                <a:gd name="T6" fmla="*/ 61 w 61"/>
                <a:gd name="T7" fmla="*/ 52 h 59"/>
                <a:gd name="T8" fmla="*/ 58 w 61"/>
                <a:gd name="T9" fmla="*/ 47 h 59"/>
                <a:gd name="T10" fmla="*/ 55 w 61"/>
                <a:gd name="T11" fmla="*/ 43 h 59"/>
                <a:gd name="T12" fmla="*/ 56 w 61"/>
                <a:gd name="T13" fmla="*/ 39 h 59"/>
                <a:gd name="T14" fmla="*/ 53 w 61"/>
                <a:gd name="T15" fmla="*/ 35 h 59"/>
                <a:gd name="T16" fmla="*/ 46 w 61"/>
                <a:gd name="T17" fmla="*/ 31 h 59"/>
                <a:gd name="T18" fmla="*/ 43 w 61"/>
                <a:gd name="T19" fmla="*/ 27 h 59"/>
                <a:gd name="T20" fmla="*/ 42 w 61"/>
                <a:gd name="T21" fmla="*/ 21 h 59"/>
                <a:gd name="T22" fmla="*/ 45 w 61"/>
                <a:gd name="T23" fmla="*/ 17 h 59"/>
                <a:gd name="T24" fmla="*/ 46 w 61"/>
                <a:gd name="T25" fmla="*/ 13 h 59"/>
                <a:gd name="T26" fmla="*/ 43 w 61"/>
                <a:gd name="T27" fmla="*/ 11 h 59"/>
                <a:gd name="T28" fmla="*/ 40 w 61"/>
                <a:gd name="T29" fmla="*/ 7 h 59"/>
                <a:gd name="T30" fmla="*/ 38 w 61"/>
                <a:gd name="T31" fmla="*/ 2 h 59"/>
                <a:gd name="T32" fmla="*/ 31 w 61"/>
                <a:gd name="T33" fmla="*/ 1 h 59"/>
                <a:gd name="T34" fmla="*/ 25 w 61"/>
                <a:gd name="T35" fmla="*/ 0 h 59"/>
                <a:gd name="T36" fmla="*/ 23 w 61"/>
                <a:gd name="T37" fmla="*/ 2 h 59"/>
                <a:gd name="T38" fmla="*/ 23 w 61"/>
                <a:gd name="T39" fmla="*/ 2 h 59"/>
                <a:gd name="T40" fmla="*/ 19 w 61"/>
                <a:gd name="T41" fmla="*/ 5 h 59"/>
                <a:gd name="T42" fmla="*/ 15 w 61"/>
                <a:gd name="T43" fmla="*/ 8 h 59"/>
                <a:gd name="T44" fmla="*/ 16 w 61"/>
                <a:gd name="T45" fmla="*/ 13 h 59"/>
                <a:gd name="T46" fmla="*/ 15 w 61"/>
                <a:gd name="T47" fmla="*/ 18 h 59"/>
                <a:gd name="T48" fmla="*/ 14 w 61"/>
                <a:gd name="T49" fmla="*/ 21 h 59"/>
                <a:gd name="T50" fmla="*/ 0 w 61"/>
                <a:gd name="T51" fmla="*/ 29 h 59"/>
                <a:gd name="T52" fmla="*/ 1 w 61"/>
                <a:gd name="T53" fmla="*/ 32 h 59"/>
                <a:gd name="T54" fmla="*/ 2 w 61"/>
                <a:gd name="T55" fmla="*/ 38 h 59"/>
                <a:gd name="T56" fmla="*/ 7 w 61"/>
                <a:gd name="T57" fmla="*/ 38 h 59"/>
                <a:gd name="T58" fmla="*/ 19 w 61"/>
                <a:gd name="T59" fmla="*/ 45 h 59"/>
                <a:gd name="T60" fmla="*/ 34 w 61"/>
                <a:gd name="T61" fmla="*/ 56 h 59"/>
                <a:gd name="T62" fmla="*/ 42 w 61"/>
                <a:gd name="T63" fmla="*/ 58 h 59"/>
                <a:gd name="T64" fmla="*/ 49 w 61"/>
                <a:gd name="T65" fmla="*/ 59 h 59"/>
                <a:gd name="T66" fmla="*/ 52 w 61"/>
                <a:gd name="T67" fmla="*/ 5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59">
                  <a:moveTo>
                    <a:pt x="52" y="54"/>
                  </a:moveTo>
                  <a:cubicBezTo>
                    <a:pt x="52" y="53"/>
                    <a:pt x="52" y="52"/>
                    <a:pt x="54" y="51"/>
                  </a:cubicBezTo>
                  <a:cubicBezTo>
                    <a:pt x="56" y="51"/>
                    <a:pt x="57" y="52"/>
                    <a:pt x="58" y="54"/>
                  </a:cubicBezTo>
                  <a:cubicBezTo>
                    <a:pt x="59" y="53"/>
                    <a:pt x="60" y="53"/>
                    <a:pt x="61" y="52"/>
                  </a:cubicBezTo>
                  <a:cubicBezTo>
                    <a:pt x="60" y="51"/>
                    <a:pt x="58" y="49"/>
                    <a:pt x="58" y="47"/>
                  </a:cubicBezTo>
                  <a:cubicBezTo>
                    <a:pt x="58" y="45"/>
                    <a:pt x="56" y="44"/>
                    <a:pt x="55" y="43"/>
                  </a:cubicBezTo>
                  <a:cubicBezTo>
                    <a:pt x="55" y="42"/>
                    <a:pt x="57" y="40"/>
                    <a:pt x="56" y="39"/>
                  </a:cubicBezTo>
                  <a:cubicBezTo>
                    <a:pt x="55" y="38"/>
                    <a:pt x="55" y="36"/>
                    <a:pt x="53" y="35"/>
                  </a:cubicBezTo>
                  <a:cubicBezTo>
                    <a:pt x="51" y="35"/>
                    <a:pt x="46" y="32"/>
                    <a:pt x="46" y="31"/>
                  </a:cubicBezTo>
                  <a:cubicBezTo>
                    <a:pt x="46" y="29"/>
                    <a:pt x="44" y="28"/>
                    <a:pt x="43" y="27"/>
                  </a:cubicBezTo>
                  <a:cubicBezTo>
                    <a:pt x="42" y="27"/>
                    <a:pt x="41" y="22"/>
                    <a:pt x="42" y="21"/>
                  </a:cubicBezTo>
                  <a:cubicBezTo>
                    <a:pt x="44" y="21"/>
                    <a:pt x="43" y="17"/>
                    <a:pt x="45" y="17"/>
                  </a:cubicBezTo>
                  <a:cubicBezTo>
                    <a:pt x="46" y="17"/>
                    <a:pt x="45" y="14"/>
                    <a:pt x="46" y="13"/>
                  </a:cubicBezTo>
                  <a:cubicBezTo>
                    <a:pt x="46" y="11"/>
                    <a:pt x="44" y="11"/>
                    <a:pt x="43" y="11"/>
                  </a:cubicBezTo>
                  <a:cubicBezTo>
                    <a:pt x="42" y="11"/>
                    <a:pt x="40" y="9"/>
                    <a:pt x="40" y="7"/>
                  </a:cubicBezTo>
                  <a:cubicBezTo>
                    <a:pt x="40" y="5"/>
                    <a:pt x="37" y="3"/>
                    <a:pt x="38" y="2"/>
                  </a:cubicBezTo>
                  <a:cubicBezTo>
                    <a:pt x="37" y="5"/>
                    <a:pt x="32" y="0"/>
                    <a:pt x="31" y="1"/>
                  </a:cubicBezTo>
                  <a:cubicBezTo>
                    <a:pt x="29" y="2"/>
                    <a:pt x="28" y="0"/>
                    <a:pt x="25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6" y="6"/>
                    <a:pt x="15" y="8"/>
                  </a:cubicBezTo>
                  <a:cubicBezTo>
                    <a:pt x="14" y="10"/>
                    <a:pt x="17" y="12"/>
                    <a:pt x="16" y="13"/>
                  </a:cubicBezTo>
                  <a:cubicBezTo>
                    <a:pt x="15" y="14"/>
                    <a:pt x="15" y="17"/>
                    <a:pt x="15" y="18"/>
                  </a:cubicBezTo>
                  <a:cubicBezTo>
                    <a:pt x="15" y="19"/>
                    <a:pt x="14" y="21"/>
                    <a:pt x="14" y="21"/>
                  </a:cubicBezTo>
                  <a:cubicBezTo>
                    <a:pt x="14" y="21"/>
                    <a:pt x="6" y="25"/>
                    <a:pt x="0" y="29"/>
                  </a:cubicBezTo>
                  <a:cubicBezTo>
                    <a:pt x="0" y="30"/>
                    <a:pt x="0" y="31"/>
                    <a:pt x="1" y="32"/>
                  </a:cubicBezTo>
                  <a:cubicBezTo>
                    <a:pt x="1" y="33"/>
                    <a:pt x="2" y="36"/>
                    <a:pt x="2" y="38"/>
                  </a:cubicBezTo>
                  <a:cubicBezTo>
                    <a:pt x="5" y="38"/>
                    <a:pt x="5" y="38"/>
                    <a:pt x="7" y="38"/>
                  </a:cubicBezTo>
                  <a:cubicBezTo>
                    <a:pt x="9" y="38"/>
                    <a:pt x="17" y="44"/>
                    <a:pt x="19" y="45"/>
                  </a:cubicBezTo>
                  <a:cubicBezTo>
                    <a:pt x="21" y="46"/>
                    <a:pt x="32" y="54"/>
                    <a:pt x="34" y="56"/>
                  </a:cubicBezTo>
                  <a:cubicBezTo>
                    <a:pt x="37" y="58"/>
                    <a:pt x="40" y="58"/>
                    <a:pt x="42" y="58"/>
                  </a:cubicBezTo>
                  <a:cubicBezTo>
                    <a:pt x="43" y="58"/>
                    <a:pt x="46" y="59"/>
                    <a:pt x="49" y="59"/>
                  </a:cubicBezTo>
                  <a:cubicBezTo>
                    <a:pt x="50" y="57"/>
                    <a:pt x="51" y="54"/>
                    <a:pt x="52" y="5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6" name="Freeform 98"/>
            <p:cNvSpPr/>
            <p:nvPr/>
          </p:nvSpPr>
          <p:spPr bwMode="auto">
            <a:xfrm>
              <a:off x="3383083" y="2598664"/>
              <a:ext cx="22578" cy="25965"/>
            </a:xfrm>
            <a:custGeom>
              <a:avLst/>
              <a:gdLst>
                <a:gd name="T0" fmla="*/ 4 w 12"/>
                <a:gd name="T1" fmla="*/ 9 h 12"/>
                <a:gd name="T2" fmla="*/ 7 w 12"/>
                <a:gd name="T3" fmla="*/ 11 h 12"/>
                <a:gd name="T4" fmla="*/ 12 w 12"/>
                <a:gd name="T5" fmla="*/ 12 h 12"/>
                <a:gd name="T6" fmla="*/ 9 w 12"/>
                <a:gd name="T7" fmla="*/ 4 h 12"/>
                <a:gd name="T8" fmla="*/ 9 w 12"/>
                <a:gd name="T9" fmla="*/ 3 h 12"/>
                <a:gd name="T10" fmla="*/ 5 w 12"/>
                <a:gd name="T11" fmla="*/ 0 h 12"/>
                <a:gd name="T12" fmla="*/ 3 w 12"/>
                <a:gd name="T13" fmla="*/ 3 h 12"/>
                <a:gd name="T14" fmla="*/ 0 w 12"/>
                <a:gd name="T15" fmla="*/ 8 h 12"/>
                <a:gd name="T16" fmla="*/ 4 w 12"/>
                <a:gd name="T1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4" y="9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9"/>
                    <a:pt x="9" y="5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2" y="3"/>
                    <a:pt x="1" y="6"/>
                    <a:pt x="0" y="8"/>
                  </a:cubicBezTo>
                  <a:cubicBezTo>
                    <a:pt x="2" y="8"/>
                    <a:pt x="4" y="9"/>
                    <a:pt x="4" y="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7" name="Freeform 99"/>
            <p:cNvSpPr>
              <a:spLocks noEditPoints="1"/>
            </p:cNvSpPr>
            <p:nvPr/>
          </p:nvSpPr>
          <p:spPr bwMode="auto">
            <a:xfrm>
              <a:off x="2764459" y="2261130"/>
              <a:ext cx="177234" cy="163686"/>
            </a:xfrm>
            <a:custGeom>
              <a:avLst/>
              <a:gdLst>
                <a:gd name="T0" fmla="*/ 80 w 91"/>
                <a:gd name="T1" fmla="*/ 18 h 76"/>
                <a:gd name="T2" fmla="*/ 76 w 91"/>
                <a:gd name="T3" fmla="*/ 16 h 76"/>
                <a:gd name="T4" fmla="*/ 72 w 91"/>
                <a:gd name="T5" fmla="*/ 15 h 76"/>
                <a:gd name="T6" fmla="*/ 66 w 91"/>
                <a:gd name="T7" fmla="*/ 13 h 76"/>
                <a:gd name="T8" fmla="*/ 63 w 91"/>
                <a:gd name="T9" fmla="*/ 11 h 76"/>
                <a:gd name="T10" fmla="*/ 61 w 91"/>
                <a:gd name="T11" fmla="*/ 8 h 76"/>
                <a:gd name="T12" fmla="*/ 58 w 91"/>
                <a:gd name="T13" fmla="*/ 10 h 76"/>
                <a:gd name="T14" fmla="*/ 56 w 91"/>
                <a:gd name="T15" fmla="*/ 8 h 76"/>
                <a:gd name="T16" fmla="*/ 52 w 91"/>
                <a:gd name="T17" fmla="*/ 5 h 76"/>
                <a:gd name="T18" fmla="*/ 49 w 91"/>
                <a:gd name="T19" fmla="*/ 3 h 76"/>
                <a:gd name="T20" fmla="*/ 47 w 91"/>
                <a:gd name="T21" fmla="*/ 1 h 76"/>
                <a:gd name="T22" fmla="*/ 46 w 91"/>
                <a:gd name="T23" fmla="*/ 0 h 76"/>
                <a:gd name="T24" fmla="*/ 45 w 91"/>
                <a:gd name="T25" fmla="*/ 0 h 76"/>
                <a:gd name="T26" fmla="*/ 41 w 91"/>
                <a:gd name="T27" fmla="*/ 6 h 76"/>
                <a:gd name="T28" fmla="*/ 35 w 91"/>
                <a:gd name="T29" fmla="*/ 10 h 76"/>
                <a:gd name="T30" fmla="*/ 31 w 91"/>
                <a:gd name="T31" fmla="*/ 15 h 76"/>
                <a:gd name="T32" fmla="*/ 23 w 91"/>
                <a:gd name="T33" fmla="*/ 12 h 76"/>
                <a:gd name="T34" fmla="*/ 19 w 91"/>
                <a:gd name="T35" fmla="*/ 14 h 76"/>
                <a:gd name="T36" fmla="*/ 20 w 91"/>
                <a:gd name="T37" fmla="*/ 21 h 76"/>
                <a:gd name="T38" fmla="*/ 15 w 91"/>
                <a:gd name="T39" fmla="*/ 21 h 76"/>
                <a:gd name="T40" fmla="*/ 11 w 91"/>
                <a:gd name="T41" fmla="*/ 19 h 76"/>
                <a:gd name="T42" fmla="*/ 5 w 91"/>
                <a:gd name="T43" fmla="*/ 19 h 76"/>
                <a:gd name="T44" fmla="*/ 1 w 91"/>
                <a:gd name="T45" fmla="*/ 22 h 76"/>
                <a:gd name="T46" fmla="*/ 2 w 91"/>
                <a:gd name="T47" fmla="*/ 26 h 76"/>
                <a:gd name="T48" fmla="*/ 10 w 91"/>
                <a:gd name="T49" fmla="*/ 29 h 76"/>
                <a:gd name="T50" fmla="*/ 15 w 91"/>
                <a:gd name="T51" fmla="*/ 30 h 76"/>
                <a:gd name="T52" fmla="*/ 17 w 91"/>
                <a:gd name="T53" fmla="*/ 33 h 76"/>
                <a:gd name="T54" fmla="*/ 22 w 91"/>
                <a:gd name="T55" fmla="*/ 38 h 76"/>
                <a:gd name="T56" fmla="*/ 24 w 91"/>
                <a:gd name="T57" fmla="*/ 43 h 76"/>
                <a:gd name="T58" fmla="*/ 23 w 91"/>
                <a:gd name="T59" fmla="*/ 51 h 76"/>
                <a:gd name="T60" fmla="*/ 20 w 91"/>
                <a:gd name="T61" fmla="*/ 62 h 76"/>
                <a:gd name="T62" fmla="*/ 20 w 91"/>
                <a:gd name="T63" fmla="*/ 62 h 76"/>
                <a:gd name="T64" fmla="*/ 23 w 91"/>
                <a:gd name="T65" fmla="*/ 64 h 76"/>
                <a:gd name="T66" fmla="*/ 29 w 91"/>
                <a:gd name="T67" fmla="*/ 67 h 76"/>
                <a:gd name="T68" fmla="*/ 34 w 91"/>
                <a:gd name="T69" fmla="*/ 66 h 76"/>
                <a:gd name="T70" fmla="*/ 37 w 91"/>
                <a:gd name="T71" fmla="*/ 67 h 76"/>
                <a:gd name="T72" fmla="*/ 44 w 91"/>
                <a:gd name="T73" fmla="*/ 69 h 76"/>
                <a:gd name="T74" fmla="*/ 51 w 91"/>
                <a:gd name="T75" fmla="*/ 69 h 76"/>
                <a:gd name="T76" fmla="*/ 50 w 91"/>
                <a:gd name="T77" fmla="*/ 67 h 76"/>
                <a:gd name="T78" fmla="*/ 56 w 91"/>
                <a:gd name="T79" fmla="*/ 61 h 76"/>
                <a:gd name="T80" fmla="*/ 67 w 91"/>
                <a:gd name="T81" fmla="*/ 64 h 76"/>
                <a:gd name="T82" fmla="*/ 74 w 91"/>
                <a:gd name="T83" fmla="*/ 61 h 76"/>
                <a:gd name="T84" fmla="*/ 78 w 91"/>
                <a:gd name="T85" fmla="*/ 59 h 76"/>
                <a:gd name="T86" fmla="*/ 79 w 91"/>
                <a:gd name="T87" fmla="*/ 57 h 76"/>
                <a:gd name="T88" fmla="*/ 76 w 91"/>
                <a:gd name="T89" fmla="*/ 56 h 76"/>
                <a:gd name="T90" fmla="*/ 75 w 91"/>
                <a:gd name="T91" fmla="*/ 53 h 76"/>
                <a:gd name="T92" fmla="*/ 73 w 91"/>
                <a:gd name="T93" fmla="*/ 49 h 76"/>
                <a:gd name="T94" fmla="*/ 74 w 91"/>
                <a:gd name="T95" fmla="*/ 48 h 76"/>
                <a:gd name="T96" fmla="*/ 75 w 91"/>
                <a:gd name="T97" fmla="*/ 45 h 76"/>
                <a:gd name="T98" fmla="*/ 75 w 91"/>
                <a:gd name="T99" fmla="*/ 42 h 76"/>
                <a:gd name="T100" fmla="*/ 73 w 91"/>
                <a:gd name="T101" fmla="*/ 39 h 76"/>
                <a:gd name="T102" fmla="*/ 71 w 91"/>
                <a:gd name="T103" fmla="*/ 39 h 76"/>
                <a:gd name="T104" fmla="*/ 70 w 91"/>
                <a:gd name="T105" fmla="*/ 37 h 76"/>
                <a:gd name="T106" fmla="*/ 74 w 91"/>
                <a:gd name="T107" fmla="*/ 32 h 76"/>
                <a:gd name="T108" fmla="*/ 77 w 91"/>
                <a:gd name="T109" fmla="*/ 29 h 76"/>
                <a:gd name="T110" fmla="*/ 78 w 91"/>
                <a:gd name="T111" fmla="*/ 25 h 76"/>
                <a:gd name="T112" fmla="*/ 81 w 91"/>
                <a:gd name="T113" fmla="*/ 20 h 76"/>
                <a:gd name="T114" fmla="*/ 80 w 91"/>
                <a:gd name="T115" fmla="*/ 18 h 76"/>
                <a:gd name="T116" fmla="*/ 90 w 91"/>
                <a:gd name="T117" fmla="*/ 64 h 76"/>
                <a:gd name="T118" fmla="*/ 86 w 91"/>
                <a:gd name="T119" fmla="*/ 68 h 76"/>
                <a:gd name="T120" fmla="*/ 88 w 91"/>
                <a:gd name="T121" fmla="*/ 76 h 76"/>
                <a:gd name="T122" fmla="*/ 90 w 91"/>
                <a:gd name="T123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1" h="76">
                  <a:moveTo>
                    <a:pt x="80" y="18"/>
                  </a:moveTo>
                  <a:cubicBezTo>
                    <a:pt x="79" y="18"/>
                    <a:pt x="78" y="16"/>
                    <a:pt x="76" y="16"/>
                  </a:cubicBezTo>
                  <a:cubicBezTo>
                    <a:pt x="75" y="16"/>
                    <a:pt x="73" y="16"/>
                    <a:pt x="72" y="15"/>
                  </a:cubicBezTo>
                  <a:cubicBezTo>
                    <a:pt x="72" y="13"/>
                    <a:pt x="67" y="13"/>
                    <a:pt x="66" y="13"/>
                  </a:cubicBezTo>
                  <a:cubicBezTo>
                    <a:pt x="65" y="14"/>
                    <a:pt x="64" y="11"/>
                    <a:pt x="63" y="11"/>
                  </a:cubicBezTo>
                  <a:cubicBezTo>
                    <a:pt x="61" y="12"/>
                    <a:pt x="61" y="10"/>
                    <a:pt x="61" y="8"/>
                  </a:cubicBezTo>
                  <a:cubicBezTo>
                    <a:pt x="61" y="7"/>
                    <a:pt x="59" y="9"/>
                    <a:pt x="58" y="10"/>
                  </a:cubicBezTo>
                  <a:cubicBezTo>
                    <a:pt x="57" y="10"/>
                    <a:pt x="56" y="9"/>
                    <a:pt x="56" y="8"/>
                  </a:cubicBezTo>
                  <a:cubicBezTo>
                    <a:pt x="56" y="7"/>
                    <a:pt x="54" y="6"/>
                    <a:pt x="52" y="5"/>
                  </a:cubicBezTo>
                  <a:cubicBezTo>
                    <a:pt x="51" y="5"/>
                    <a:pt x="50" y="2"/>
                    <a:pt x="49" y="3"/>
                  </a:cubicBezTo>
                  <a:cubicBezTo>
                    <a:pt x="49" y="4"/>
                    <a:pt x="47" y="2"/>
                    <a:pt x="47" y="1"/>
                  </a:cubicBezTo>
                  <a:cubicBezTo>
                    <a:pt x="47" y="0"/>
                    <a:pt x="47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0"/>
                    <a:pt x="41" y="2"/>
                    <a:pt x="41" y="6"/>
                  </a:cubicBezTo>
                  <a:cubicBezTo>
                    <a:pt x="41" y="9"/>
                    <a:pt x="38" y="10"/>
                    <a:pt x="35" y="10"/>
                  </a:cubicBezTo>
                  <a:cubicBezTo>
                    <a:pt x="31" y="10"/>
                    <a:pt x="32" y="13"/>
                    <a:pt x="31" y="15"/>
                  </a:cubicBezTo>
                  <a:cubicBezTo>
                    <a:pt x="29" y="16"/>
                    <a:pt x="23" y="14"/>
                    <a:pt x="23" y="12"/>
                  </a:cubicBezTo>
                  <a:cubicBezTo>
                    <a:pt x="22" y="10"/>
                    <a:pt x="17" y="12"/>
                    <a:pt x="19" y="14"/>
                  </a:cubicBezTo>
                  <a:cubicBezTo>
                    <a:pt x="21" y="17"/>
                    <a:pt x="21" y="20"/>
                    <a:pt x="20" y="21"/>
                  </a:cubicBezTo>
                  <a:cubicBezTo>
                    <a:pt x="19" y="22"/>
                    <a:pt x="16" y="19"/>
                    <a:pt x="15" y="21"/>
                  </a:cubicBezTo>
                  <a:cubicBezTo>
                    <a:pt x="13" y="22"/>
                    <a:pt x="13" y="19"/>
                    <a:pt x="11" y="19"/>
                  </a:cubicBezTo>
                  <a:cubicBezTo>
                    <a:pt x="9" y="18"/>
                    <a:pt x="8" y="20"/>
                    <a:pt x="5" y="19"/>
                  </a:cubicBezTo>
                  <a:cubicBezTo>
                    <a:pt x="1" y="19"/>
                    <a:pt x="0" y="21"/>
                    <a:pt x="1" y="22"/>
                  </a:cubicBezTo>
                  <a:cubicBezTo>
                    <a:pt x="2" y="24"/>
                    <a:pt x="1" y="25"/>
                    <a:pt x="2" y="26"/>
                  </a:cubicBezTo>
                  <a:cubicBezTo>
                    <a:pt x="2" y="27"/>
                    <a:pt x="7" y="27"/>
                    <a:pt x="10" y="29"/>
                  </a:cubicBezTo>
                  <a:cubicBezTo>
                    <a:pt x="13" y="31"/>
                    <a:pt x="14" y="29"/>
                    <a:pt x="15" y="30"/>
                  </a:cubicBezTo>
                  <a:cubicBezTo>
                    <a:pt x="17" y="32"/>
                    <a:pt x="17" y="31"/>
                    <a:pt x="17" y="33"/>
                  </a:cubicBezTo>
                  <a:cubicBezTo>
                    <a:pt x="17" y="35"/>
                    <a:pt x="19" y="38"/>
                    <a:pt x="22" y="38"/>
                  </a:cubicBezTo>
                  <a:cubicBezTo>
                    <a:pt x="25" y="39"/>
                    <a:pt x="23" y="41"/>
                    <a:pt x="24" y="43"/>
                  </a:cubicBezTo>
                  <a:cubicBezTo>
                    <a:pt x="25" y="45"/>
                    <a:pt x="22" y="48"/>
                    <a:pt x="23" y="51"/>
                  </a:cubicBezTo>
                  <a:cubicBezTo>
                    <a:pt x="23" y="53"/>
                    <a:pt x="21" y="61"/>
                    <a:pt x="20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1" y="63"/>
                    <a:pt x="22" y="63"/>
                    <a:pt x="23" y="64"/>
                  </a:cubicBezTo>
                  <a:cubicBezTo>
                    <a:pt x="25" y="65"/>
                    <a:pt x="27" y="66"/>
                    <a:pt x="29" y="67"/>
                  </a:cubicBezTo>
                  <a:cubicBezTo>
                    <a:pt x="31" y="68"/>
                    <a:pt x="34" y="68"/>
                    <a:pt x="34" y="66"/>
                  </a:cubicBezTo>
                  <a:cubicBezTo>
                    <a:pt x="34" y="65"/>
                    <a:pt x="36" y="66"/>
                    <a:pt x="37" y="67"/>
                  </a:cubicBezTo>
                  <a:cubicBezTo>
                    <a:pt x="38" y="68"/>
                    <a:pt x="42" y="68"/>
                    <a:pt x="44" y="69"/>
                  </a:cubicBezTo>
                  <a:cubicBezTo>
                    <a:pt x="46" y="69"/>
                    <a:pt x="49" y="69"/>
                    <a:pt x="51" y="69"/>
                  </a:cubicBezTo>
                  <a:cubicBezTo>
                    <a:pt x="51" y="68"/>
                    <a:pt x="51" y="68"/>
                    <a:pt x="50" y="67"/>
                  </a:cubicBezTo>
                  <a:cubicBezTo>
                    <a:pt x="49" y="64"/>
                    <a:pt x="53" y="62"/>
                    <a:pt x="56" y="61"/>
                  </a:cubicBezTo>
                  <a:cubicBezTo>
                    <a:pt x="59" y="61"/>
                    <a:pt x="65" y="63"/>
                    <a:pt x="67" y="64"/>
                  </a:cubicBezTo>
                  <a:cubicBezTo>
                    <a:pt x="69" y="65"/>
                    <a:pt x="71" y="65"/>
                    <a:pt x="74" y="61"/>
                  </a:cubicBezTo>
                  <a:cubicBezTo>
                    <a:pt x="76" y="60"/>
                    <a:pt x="77" y="59"/>
                    <a:pt x="78" y="59"/>
                  </a:cubicBezTo>
                  <a:cubicBezTo>
                    <a:pt x="78" y="58"/>
                    <a:pt x="79" y="57"/>
                    <a:pt x="79" y="57"/>
                  </a:cubicBezTo>
                  <a:cubicBezTo>
                    <a:pt x="79" y="56"/>
                    <a:pt x="77" y="56"/>
                    <a:pt x="76" y="56"/>
                  </a:cubicBezTo>
                  <a:cubicBezTo>
                    <a:pt x="75" y="56"/>
                    <a:pt x="74" y="54"/>
                    <a:pt x="75" y="53"/>
                  </a:cubicBezTo>
                  <a:cubicBezTo>
                    <a:pt x="76" y="51"/>
                    <a:pt x="74" y="51"/>
                    <a:pt x="73" y="49"/>
                  </a:cubicBezTo>
                  <a:cubicBezTo>
                    <a:pt x="72" y="48"/>
                    <a:pt x="73" y="48"/>
                    <a:pt x="74" y="48"/>
                  </a:cubicBezTo>
                  <a:cubicBezTo>
                    <a:pt x="75" y="48"/>
                    <a:pt x="76" y="46"/>
                    <a:pt x="75" y="45"/>
                  </a:cubicBezTo>
                  <a:cubicBezTo>
                    <a:pt x="75" y="45"/>
                    <a:pt x="74" y="44"/>
                    <a:pt x="75" y="42"/>
                  </a:cubicBezTo>
                  <a:cubicBezTo>
                    <a:pt x="75" y="41"/>
                    <a:pt x="73" y="41"/>
                    <a:pt x="73" y="39"/>
                  </a:cubicBezTo>
                  <a:cubicBezTo>
                    <a:pt x="73" y="38"/>
                    <a:pt x="72" y="38"/>
                    <a:pt x="71" y="39"/>
                  </a:cubicBezTo>
                  <a:cubicBezTo>
                    <a:pt x="69" y="41"/>
                    <a:pt x="69" y="40"/>
                    <a:pt x="70" y="37"/>
                  </a:cubicBezTo>
                  <a:cubicBezTo>
                    <a:pt x="71" y="35"/>
                    <a:pt x="74" y="33"/>
                    <a:pt x="74" y="32"/>
                  </a:cubicBezTo>
                  <a:cubicBezTo>
                    <a:pt x="74" y="31"/>
                    <a:pt x="76" y="29"/>
                    <a:pt x="77" y="29"/>
                  </a:cubicBezTo>
                  <a:cubicBezTo>
                    <a:pt x="78" y="29"/>
                    <a:pt x="78" y="27"/>
                    <a:pt x="78" y="25"/>
                  </a:cubicBezTo>
                  <a:cubicBezTo>
                    <a:pt x="79" y="23"/>
                    <a:pt x="79" y="21"/>
                    <a:pt x="81" y="20"/>
                  </a:cubicBezTo>
                  <a:cubicBezTo>
                    <a:pt x="83" y="18"/>
                    <a:pt x="81" y="17"/>
                    <a:pt x="80" y="18"/>
                  </a:cubicBezTo>
                  <a:close/>
                  <a:moveTo>
                    <a:pt x="90" y="64"/>
                  </a:moveTo>
                  <a:cubicBezTo>
                    <a:pt x="89" y="64"/>
                    <a:pt x="88" y="66"/>
                    <a:pt x="86" y="68"/>
                  </a:cubicBezTo>
                  <a:cubicBezTo>
                    <a:pt x="83" y="69"/>
                    <a:pt x="86" y="76"/>
                    <a:pt x="88" y="76"/>
                  </a:cubicBezTo>
                  <a:cubicBezTo>
                    <a:pt x="91" y="76"/>
                    <a:pt x="91" y="65"/>
                    <a:pt x="90" y="6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8" name="Freeform 100"/>
            <p:cNvSpPr/>
            <p:nvPr/>
          </p:nvSpPr>
          <p:spPr bwMode="auto">
            <a:xfrm>
              <a:off x="1722507" y="2824439"/>
              <a:ext cx="29351" cy="16933"/>
            </a:xfrm>
            <a:custGeom>
              <a:avLst/>
              <a:gdLst>
                <a:gd name="T0" fmla="*/ 14 w 15"/>
                <a:gd name="T1" fmla="*/ 3 h 8"/>
                <a:gd name="T2" fmla="*/ 8 w 15"/>
                <a:gd name="T3" fmla="*/ 1 h 8"/>
                <a:gd name="T4" fmla="*/ 5 w 15"/>
                <a:gd name="T5" fmla="*/ 0 h 8"/>
                <a:gd name="T6" fmla="*/ 5 w 15"/>
                <a:gd name="T7" fmla="*/ 0 h 8"/>
                <a:gd name="T8" fmla="*/ 0 w 15"/>
                <a:gd name="T9" fmla="*/ 4 h 8"/>
                <a:gd name="T10" fmla="*/ 12 w 15"/>
                <a:gd name="T11" fmla="*/ 8 h 8"/>
                <a:gd name="T12" fmla="*/ 14 w 15"/>
                <a:gd name="T13" fmla="*/ 7 h 8"/>
                <a:gd name="T14" fmla="*/ 14 w 15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8">
                  <a:moveTo>
                    <a:pt x="14" y="3"/>
                  </a:moveTo>
                  <a:cubicBezTo>
                    <a:pt x="13" y="1"/>
                    <a:pt x="11" y="3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2"/>
                    <a:pt x="0" y="4"/>
                  </a:cubicBezTo>
                  <a:cubicBezTo>
                    <a:pt x="2" y="5"/>
                    <a:pt x="10" y="8"/>
                    <a:pt x="12" y="8"/>
                  </a:cubicBezTo>
                  <a:cubicBezTo>
                    <a:pt x="13" y="8"/>
                    <a:pt x="14" y="7"/>
                    <a:pt x="14" y="7"/>
                  </a:cubicBezTo>
                  <a:cubicBezTo>
                    <a:pt x="15" y="5"/>
                    <a:pt x="15" y="3"/>
                    <a:pt x="14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9" name="Freeform 101"/>
            <p:cNvSpPr/>
            <p:nvPr/>
          </p:nvSpPr>
          <p:spPr bwMode="auto">
            <a:xfrm>
              <a:off x="1731537" y="2798475"/>
              <a:ext cx="74506" cy="45155"/>
            </a:xfrm>
            <a:custGeom>
              <a:avLst/>
              <a:gdLst>
                <a:gd name="T0" fmla="*/ 16 w 38"/>
                <a:gd name="T1" fmla="*/ 19 h 21"/>
                <a:gd name="T2" fmla="*/ 18 w 38"/>
                <a:gd name="T3" fmla="*/ 15 h 21"/>
                <a:gd name="T4" fmla="*/ 25 w 38"/>
                <a:gd name="T5" fmla="*/ 12 h 21"/>
                <a:gd name="T6" fmla="*/ 31 w 38"/>
                <a:gd name="T7" fmla="*/ 11 h 21"/>
                <a:gd name="T8" fmla="*/ 38 w 38"/>
                <a:gd name="T9" fmla="*/ 8 h 21"/>
                <a:gd name="T10" fmla="*/ 31 w 38"/>
                <a:gd name="T11" fmla="*/ 3 h 21"/>
                <a:gd name="T12" fmla="*/ 18 w 38"/>
                <a:gd name="T13" fmla="*/ 3 h 21"/>
                <a:gd name="T14" fmla="*/ 6 w 38"/>
                <a:gd name="T15" fmla="*/ 3 h 21"/>
                <a:gd name="T16" fmla="*/ 6 w 38"/>
                <a:gd name="T17" fmla="*/ 4 h 21"/>
                <a:gd name="T18" fmla="*/ 3 w 38"/>
                <a:gd name="T19" fmla="*/ 7 h 21"/>
                <a:gd name="T20" fmla="*/ 0 w 38"/>
                <a:gd name="T21" fmla="*/ 12 h 21"/>
                <a:gd name="T22" fmla="*/ 3 w 38"/>
                <a:gd name="T23" fmla="*/ 13 h 21"/>
                <a:gd name="T24" fmla="*/ 9 w 38"/>
                <a:gd name="T25" fmla="*/ 15 h 21"/>
                <a:gd name="T26" fmla="*/ 9 w 38"/>
                <a:gd name="T27" fmla="*/ 19 h 21"/>
                <a:gd name="T28" fmla="*/ 11 w 38"/>
                <a:gd name="T29" fmla="*/ 19 h 21"/>
                <a:gd name="T30" fmla="*/ 12 w 38"/>
                <a:gd name="T31" fmla="*/ 21 h 21"/>
                <a:gd name="T32" fmla="*/ 14 w 38"/>
                <a:gd name="T33" fmla="*/ 21 h 21"/>
                <a:gd name="T34" fmla="*/ 16 w 38"/>
                <a:gd name="T35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1">
                  <a:moveTo>
                    <a:pt x="16" y="19"/>
                  </a:moveTo>
                  <a:cubicBezTo>
                    <a:pt x="16" y="19"/>
                    <a:pt x="14" y="15"/>
                    <a:pt x="18" y="15"/>
                  </a:cubicBezTo>
                  <a:cubicBezTo>
                    <a:pt x="22" y="15"/>
                    <a:pt x="24" y="14"/>
                    <a:pt x="25" y="12"/>
                  </a:cubicBezTo>
                  <a:cubicBezTo>
                    <a:pt x="25" y="10"/>
                    <a:pt x="30" y="11"/>
                    <a:pt x="31" y="11"/>
                  </a:cubicBezTo>
                  <a:cubicBezTo>
                    <a:pt x="32" y="11"/>
                    <a:pt x="35" y="8"/>
                    <a:pt x="38" y="8"/>
                  </a:cubicBezTo>
                  <a:cubicBezTo>
                    <a:pt x="38" y="5"/>
                    <a:pt x="34" y="6"/>
                    <a:pt x="31" y="3"/>
                  </a:cubicBezTo>
                  <a:cubicBezTo>
                    <a:pt x="28" y="0"/>
                    <a:pt x="21" y="1"/>
                    <a:pt x="18" y="3"/>
                  </a:cubicBezTo>
                  <a:cubicBezTo>
                    <a:pt x="14" y="4"/>
                    <a:pt x="10" y="1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0" y="9"/>
                    <a:pt x="1" y="11"/>
                    <a:pt x="0" y="12"/>
                  </a:cubicBezTo>
                  <a:cubicBezTo>
                    <a:pt x="1" y="12"/>
                    <a:pt x="2" y="13"/>
                    <a:pt x="3" y="13"/>
                  </a:cubicBezTo>
                  <a:cubicBezTo>
                    <a:pt x="6" y="15"/>
                    <a:pt x="8" y="13"/>
                    <a:pt x="9" y="15"/>
                  </a:cubicBezTo>
                  <a:cubicBezTo>
                    <a:pt x="10" y="15"/>
                    <a:pt x="10" y="17"/>
                    <a:pt x="9" y="19"/>
                  </a:cubicBezTo>
                  <a:cubicBezTo>
                    <a:pt x="10" y="19"/>
                    <a:pt x="10" y="18"/>
                    <a:pt x="11" y="19"/>
                  </a:cubicBezTo>
                  <a:cubicBezTo>
                    <a:pt x="12" y="20"/>
                    <a:pt x="12" y="20"/>
                    <a:pt x="12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6" y="20"/>
                    <a:pt x="16" y="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0" name="Freeform 102"/>
            <p:cNvSpPr/>
            <p:nvPr/>
          </p:nvSpPr>
          <p:spPr bwMode="auto">
            <a:xfrm>
              <a:off x="1395132" y="2561411"/>
              <a:ext cx="369142" cy="255126"/>
            </a:xfrm>
            <a:custGeom>
              <a:avLst/>
              <a:gdLst>
                <a:gd name="T0" fmla="*/ 166 w 190"/>
                <a:gd name="T1" fmla="*/ 110 h 118"/>
                <a:gd name="T2" fmla="*/ 163 w 190"/>
                <a:gd name="T3" fmla="*/ 100 h 118"/>
                <a:gd name="T4" fmla="*/ 179 w 190"/>
                <a:gd name="T5" fmla="*/ 96 h 118"/>
                <a:gd name="T6" fmla="*/ 184 w 190"/>
                <a:gd name="T7" fmla="*/ 89 h 118"/>
                <a:gd name="T8" fmla="*/ 189 w 190"/>
                <a:gd name="T9" fmla="*/ 77 h 118"/>
                <a:gd name="T10" fmla="*/ 174 w 190"/>
                <a:gd name="T11" fmla="*/ 76 h 118"/>
                <a:gd name="T12" fmla="*/ 164 w 190"/>
                <a:gd name="T13" fmla="*/ 89 h 118"/>
                <a:gd name="T14" fmla="*/ 155 w 190"/>
                <a:gd name="T15" fmla="*/ 94 h 118"/>
                <a:gd name="T16" fmla="*/ 133 w 190"/>
                <a:gd name="T17" fmla="*/ 94 h 118"/>
                <a:gd name="T18" fmla="*/ 123 w 190"/>
                <a:gd name="T19" fmla="*/ 79 h 118"/>
                <a:gd name="T20" fmla="*/ 123 w 190"/>
                <a:gd name="T21" fmla="*/ 50 h 118"/>
                <a:gd name="T22" fmla="*/ 121 w 190"/>
                <a:gd name="T23" fmla="*/ 46 h 118"/>
                <a:gd name="T24" fmla="*/ 110 w 190"/>
                <a:gd name="T25" fmla="*/ 39 h 118"/>
                <a:gd name="T26" fmla="*/ 103 w 190"/>
                <a:gd name="T27" fmla="*/ 26 h 118"/>
                <a:gd name="T28" fmla="*/ 87 w 190"/>
                <a:gd name="T29" fmla="*/ 26 h 118"/>
                <a:gd name="T30" fmla="*/ 78 w 190"/>
                <a:gd name="T31" fmla="*/ 18 h 118"/>
                <a:gd name="T32" fmla="*/ 67 w 190"/>
                <a:gd name="T33" fmla="*/ 7 h 118"/>
                <a:gd name="T34" fmla="*/ 55 w 190"/>
                <a:gd name="T35" fmla="*/ 9 h 118"/>
                <a:gd name="T36" fmla="*/ 21 w 190"/>
                <a:gd name="T37" fmla="*/ 4 h 118"/>
                <a:gd name="T38" fmla="*/ 0 w 190"/>
                <a:gd name="T39" fmla="*/ 2 h 118"/>
                <a:gd name="T40" fmla="*/ 8 w 190"/>
                <a:gd name="T41" fmla="*/ 19 h 118"/>
                <a:gd name="T42" fmla="*/ 19 w 190"/>
                <a:gd name="T43" fmla="*/ 34 h 118"/>
                <a:gd name="T44" fmla="*/ 22 w 190"/>
                <a:gd name="T45" fmla="*/ 40 h 118"/>
                <a:gd name="T46" fmla="*/ 30 w 190"/>
                <a:gd name="T47" fmla="*/ 52 h 118"/>
                <a:gd name="T48" fmla="*/ 44 w 190"/>
                <a:gd name="T49" fmla="*/ 66 h 118"/>
                <a:gd name="T50" fmla="*/ 46 w 190"/>
                <a:gd name="T51" fmla="*/ 59 h 118"/>
                <a:gd name="T52" fmla="*/ 39 w 190"/>
                <a:gd name="T53" fmla="*/ 52 h 118"/>
                <a:gd name="T54" fmla="*/ 28 w 190"/>
                <a:gd name="T55" fmla="*/ 33 h 118"/>
                <a:gd name="T56" fmla="*/ 24 w 190"/>
                <a:gd name="T57" fmla="*/ 23 h 118"/>
                <a:gd name="T58" fmla="*/ 15 w 190"/>
                <a:gd name="T59" fmla="*/ 16 h 118"/>
                <a:gd name="T60" fmla="*/ 16 w 190"/>
                <a:gd name="T61" fmla="*/ 7 h 118"/>
                <a:gd name="T62" fmla="*/ 21 w 190"/>
                <a:gd name="T63" fmla="*/ 9 h 118"/>
                <a:gd name="T64" fmla="*/ 26 w 190"/>
                <a:gd name="T65" fmla="*/ 18 h 118"/>
                <a:gd name="T66" fmla="*/ 30 w 190"/>
                <a:gd name="T67" fmla="*/ 26 h 118"/>
                <a:gd name="T68" fmla="*/ 40 w 190"/>
                <a:gd name="T69" fmla="*/ 34 h 118"/>
                <a:gd name="T70" fmla="*/ 47 w 190"/>
                <a:gd name="T71" fmla="*/ 41 h 118"/>
                <a:gd name="T72" fmla="*/ 52 w 190"/>
                <a:gd name="T73" fmla="*/ 50 h 118"/>
                <a:gd name="T74" fmla="*/ 71 w 190"/>
                <a:gd name="T75" fmla="*/ 69 h 118"/>
                <a:gd name="T76" fmla="*/ 74 w 190"/>
                <a:gd name="T77" fmla="*/ 81 h 118"/>
                <a:gd name="T78" fmla="*/ 77 w 190"/>
                <a:gd name="T79" fmla="*/ 91 h 118"/>
                <a:gd name="T80" fmla="*/ 96 w 190"/>
                <a:gd name="T81" fmla="*/ 100 h 118"/>
                <a:gd name="T82" fmla="*/ 122 w 190"/>
                <a:gd name="T83" fmla="*/ 112 h 118"/>
                <a:gd name="T84" fmla="*/ 146 w 190"/>
                <a:gd name="T85" fmla="*/ 113 h 118"/>
                <a:gd name="T86" fmla="*/ 158 w 190"/>
                <a:gd name="T87" fmla="*/ 1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0" h="118">
                  <a:moveTo>
                    <a:pt x="158" y="111"/>
                  </a:moveTo>
                  <a:cubicBezTo>
                    <a:pt x="158" y="111"/>
                    <a:pt x="165" y="112"/>
                    <a:pt x="166" y="110"/>
                  </a:cubicBezTo>
                  <a:cubicBezTo>
                    <a:pt x="167" y="109"/>
                    <a:pt x="161" y="105"/>
                    <a:pt x="161" y="104"/>
                  </a:cubicBezTo>
                  <a:cubicBezTo>
                    <a:pt x="162" y="104"/>
                    <a:pt x="162" y="100"/>
                    <a:pt x="163" y="100"/>
                  </a:cubicBezTo>
                  <a:cubicBezTo>
                    <a:pt x="164" y="100"/>
                    <a:pt x="174" y="100"/>
                    <a:pt x="175" y="100"/>
                  </a:cubicBezTo>
                  <a:cubicBezTo>
                    <a:pt x="175" y="100"/>
                    <a:pt x="177" y="96"/>
                    <a:pt x="179" y="96"/>
                  </a:cubicBezTo>
                  <a:cubicBezTo>
                    <a:pt x="179" y="96"/>
                    <a:pt x="181" y="97"/>
                    <a:pt x="182" y="98"/>
                  </a:cubicBezTo>
                  <a:cubicBezTo>
                    <a:pt x="183" y="96"/>
                    <a:pt x="184" y="92"/>
                    <a:pt x="184" y="89"/>
                  </a:cubicBezTo>
                  <a:cubicBezTo>
                    <a:pt x="185" y="86"/>
                    <a:pt x="184" y="84"/>
                    <a:pt x="185" y="82"/>
                  </a:cubicBezTo>
                  <a:cubicBezTo>
                    <a:pt x="187" y="80"/>
                    <a:pt x="190" y="80"/>
                    <a:pt x="189" y="77"/>
                  </a:cubicBezTo>
                  <a:cubicBezTo>
                    <a:pt x="188" y="74"/>
                    <a:pt x="186" y="77"/>
                    <a:pt x="184" y="76"/>
                  </a:cubicBezTo>
                  <a:cubicBezTo>
                    <a:pt x="181" y="74"/>
                    <a:pt x="179" y="75"/>
                    <a:pt x="174" y="76"/>
                  </a:cubicBezTo>
                  <a:cubicBezTo>
                    <a:pt x="168" y="77"/>
                    <a:pt x="165" y="79"/>
                    <a:pt x="166" y="83"/>
                  </a:cubicBezTo>
                  <a:cubicBezTo>
                    <a:pt x="166" y="87"/>
                    <a:pt x="164" y="86"/>
                    <a:pt x="164" y="89"/>
                  </a:cubicBezTo>
                  <a:cubicBezTo>
                    <a:pt x="164" y="92"/>
                    <a:pt x="160" y="93"/>
                    <a:pt x="160" y="95"/>
                  </a:cubicBezTo>
                  <a:cubicBezTo>
                    <a:pt x="160" y="97"/>
                    <a:pt x="156" y="95"/>
                    <a:pt x="155" y="94"/>
                  </a:cubicBezTo>
                  <a:cubicBezTo>
                    <a:pt x="154" y="93"/>
                    <a:pt x="142" y="97"/>
                    <a:pt x="140" y="97"/>
                  </a:cubicBezTo>
                  <a:cubicBezTo>
                    <a:pt x="139" y="97"/>
                    <a:pt x="136" y="94"/>
                    <a:pt x="133" y="94"/>
                  </a:cubicBezTo>
                  <a:cubicBezTo>
                    <a:pt x="131" y="94"/>
                    <a:pt x="130" y="90"/>
                    <a:pt x="130" y="87"/>
                  </a:cubicBezTo>
                  <a:cubicBezTo>
                    <a:pt x="130" y="85"/>
                    <a:pt x="125" y="82"/>
                    <a:pt x="123" y="79"/>
                  </a:cubicBezTo>
                  <a:cubicBezTo>
                    <a:pt x="121" y="77"/>
                    <a:pt x="121" y="71"/>
                    <a:pt x="121" y="67"/>
                  </a:cubicBezTo>
                  <a:cubicBezTo>
                    <a:pt x="121" y="63"/>
                    <a:pt x="120" y="57"/>
                    <a:pt x="123" y="50"/>
                  </a:cubicBezTo>
                  <a:cubicBezTo>
                    <a:pt x="123" y="49"/>
                    <a:pt x="123" y="48"/>
                    <a:pt x="123" y="47"/>
                  </a:cubicBezTo>
                  <a:cubicBezTo>
                    <a:pt x="122" y="47"/>
                    <a:pt x="122" y="46"/>
                    <a:pt x="121" y="46"/>
                  </a:cubicBezTo>
                  <a:cubicBezTo>
                    <a:pt x="118" y="46"/>
                    <a:pt x="113" y="43"/>
                    <a:pt x="112" y="43"/>
                  </a:cubicBezTo>
                  <a:cubicBezTo>
                    <a:pt x="111" y="43"/>
                    <a:pt x="111" y="41"/>
                    <a:pt x="110" y="39"/>
                  </a:cubicBezTo>
                  <a:cubicBezTo>
                    <a:pt x="109" y="38"/>
                    <a:pt x="110" y="35"/>
                    <a:pt x="109" y="35"/>
                  </a:cubicBezTo>
                  <a:cubicBezTo>
                    <a:pt x="108" y="34"/>
                    <a:pt x="104" y="30"/>
                    <a:pt x="103" y="26"/>
                  </a:cubicBezTo>
                  <a:cubicBezTo>
                    <a:pt x="102" y="22"/>
                    <a:pt x="95" y="20"/>
                    <a:pt x="92" y="20"/>
                  </a:cubicBezTo>
                  <a:cubicBezTo>
                    <a:pt x="89" y="20"/>
                    <a:pt x="88" y="25"/>
                    <a:pt x="87" y="26"/>
                  </a:cubicBezTo>
                  <a:cubicBezTo>
                    <a:pt x="86" y="26"/>
                    <a:pt x="81" y="23"/>
                    <a:pt x="80" y="22"/>
                  </a:cubicBezTo>
                  <a:cubicBezTo>
                    <a:pt x="78" y="21"/>
                    <a:pt x="78" y="20"/>
                    <a:pt x="78" y="18"/>
                  </a:cubicBezTo>
                  <a:cubicBezTo>
                    <a:pt x="78" y="16"/>
                    <a:pt x="74" y="13"/>
                    <a:pt x="74" y="13"/>
                  </a:cubicBezTo>
                  <a:cubicBezTo>
                    <a:pt x="73" y="13"/>
                    <a:pt x="67" y="7"/>
                    <a:pt x="6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23" y="4"/>
                    <a:pt x="21" y="4"/>
                  </a:cubicBezTo>
                  <a:cubicBezTo>
                    <a:pt x="18" y="3"/>
                    <a:pt x="14" y="0"/>
                    <a:pt x="1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5"/>
                    <a:pt x="3" y="7"/>
                  </a:cubicBezTo>
                  <a:cubicBezTo>
                    <a:pt x="6" y="11"/>
                    <a:pt x="8" y="17"/>
                    <a:pt x="8" y="19"/>
                  </a:cubicBezTo>
                  <a:cubicBezTo>
                    <a:pt x="8" y="22"/>
                    <a:pt x="12" y="23"/>
                    <a:pt x="16" y="26"/>
                  </a:cubicBezTo>
                  <a:cubicBezTo>
                    <a:pt x="19" y="28"/>
                    <a:pt x="19" y="33"/>
                    <a:pt x="19" y="34"/>
                  </a:cubicBezTo>
                  <a:cubicBezTo>
                    <a:pt x="19" y="35"/>
                    <a:pt x="14" y="33"/>
                    <a:pt x="14" y="34"/>
                  </a:cubicBezTo>
                  <a:cubicBezTo>
                    <a:pt x="14" y="36"/>
                    <a:pt x="19" y="40"/>
                    <a:pt x="22" y="40"/>
                  </a:cubicBezTo>
                  <a:cubicBezTo>
                    <a:pt x="24" y="40"/>
                    <a:pt x="25" y="41"/>
                    <a:pt x="28" y="44"/>
                  </a:cubicBezTo>
                  <a:cubicBezTo>
                    <a:pt x="32" y="47"/>
                    <a:pt x="32" y="51"/>
                    <a:pt x="30" y="52"/>
                  </a:cubicBezTo>
                  <a:cubicBezTo>
                    <a:pt x="29" y="53"/>
                    <a:pt x="33" y="55"/>
                    <a:pt x="37" y="58"/>
                  </a:cubicBezTo>
                  <a:cubicBezTo>
                    <a:pt x="42" y="61"/>
                    <a:pt x="44" y="65"/>
                    <a:pt x="44" y="66"/>
                  </a:cubicBezTo>
                  <a:cubicBezTo>
                    <a:pt x="45" y="68"/>
                    <a:pt x="46" y="66"/>
                    <a:pt x="47" y="64"/>
                  </a:cubicBezTo>
                  <a:cubicBezTo>
                    <a:pt x="48" y="62"/>
                    <a:pt x="46" y="62"/>
                    <a:pt x="46" y="59"/>
                  </a:cubicBezTo>
                  <a:cubicBezTo>
                    <a:pt x="46" y="57"/>
                    <a:pt x="42" y="58"/>
                    <a:pt x="41" y="57"/>
                  </a:cubicBezTo>
                  <a:cubicBezTo>
                    <a:pt x="39" y="57"/>
                    <a:pt x="41" y="53"/>
                    <a:pt x="39" y="52"/>
                  </a:cubicBezTo>
                  <a:cubicBezTo>
                    <a:pt x="37" y="50"/>
                    <a:pt x="36" y="46"/>
                    <a:pt x="35" y="43"/>
                  </a:cubicBezTo>
                  <a:cubicBezTo>
                    <a:pt x="34" y="40"/>
                    <a:pt x="30" y="37"/>
                    <a:pt x="28" y="33"/>
                  </a:cubicBezTo>
                  <a:cubicBezTo>
                    <a:pt x="26" y="30"/>
                    <a:pt x="24" y="28"/>
                    <a:pt x="23" y="27"/>
                  </a:cubicBezTo>
                  <a:cubicBezTo>
                    <a:pt x="22" y="26"/>
                    <a:pt x="25" y="25"/>
                    <a:pt x="24" y="23"/>
                  </a:cubicBezTo>
                  <a:cubicBezTo>
                    <a:pt x="23" y="22"/>
                    <a:pt x="21" y="22"/>
                    <a:pt x="19" y="21"/>
                  </a:cubicBezTo>
                  <a:cubicBezTo>
                    <a:pt x="17" y="20"/>
                    <a:pt x="15" y="19"/>
                    <a:pt x="15" y="16"/>
                  </a:cubicBezTo>
                  <a:cubicBezTo>
                    <a:pt x="15" y="14"/>
                    <a:pt x="14" y="9"/>
                    <a:pt x="13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7" y="8"/>
                    <a:pt x="18" y="8"/>
                  </a:cubicBezTo>
                  <a:cubicBezTo>
                    <a:pt x="19" y="7"/>
                    <a:pt x="20" y="7"/>
                    <a:pt x="21" y="9"/>
                  </a:cubicBezTo>
                  <a:cubicBezTo>
                    <a:pt x="22" y="11"/>
                    <a:pt x="24" y="9"/>
                    <a:pt x="25" y="10"/>
                  </a:cubicBezTo>
                  <a:cubicBezTo>
                    <a:pt x="26" y="11"/>
                    <a:pt x="23" y="11"/>
                    <a:pt x="26" y="18"/>
                  </a:cubicBezTo>
                  <a:cubicBezTo>
                    <a:pt x="30" y="24"/>
                    <a:pt x="28" y="20"/>
                    <a:pt x="28" y="25"/>
                  </a:cubicBezTo>
                  <a:cubicBezTo>
                    <a:pt x="28" y="29"/>
                    <a:pt x="30" y="27"/>
                    <a:pt x="30" y="26"/>
                  </a:cubicBezTo>
                  <a:cubicBezTo>
                    <a:pt x="31" y="26"/>
                    <a:pt x="33" y="28"/>
                    <a:pt x="35" y="30"/>
                  </a:cubicBezTo>
                  <a:cubicBezTo>
                    <a:pt x="37" y="32"/>
                    <a:pt x="40" y="32"/>
                    <a:pt x="40" y="34"/>
                  </a:cubicBezTo>
                  <a:cubicBezTo>
                    <a:pt x="40" y="35"/>
                    <a:pt x="41" y="37"/>
                    <a:pt x="43" y="38"/>
                  </a:cubicBezTo>
                  <a:cubicBezTo>
                    <a:pt x="45" y="38"/>
                    <a:pt x="46" y="41"/>
                    <a:pt x="47" y="41"/>
                  </a:cubicBezTo>
                  <a:cubicBezTo>
                    <a:pt x="49" y="41"/>
                    <a:pt x="49" y="43"/>
                    <a:pt x="48" y="45"/>
                  </a:cubicBezTo>
                  <a:cubicBezTo>
                    <a:pt x="48" y="47"/>
                    <a:pt x="48" y="48"/>
                    <a:pt x="52" y="50"/>
                  </a:cubicBezTo>
                  <a:cubicBezTo>
                    <a:pt x="56" y="51"/>
                    <a:pt x="54" y="51"/>
                    <a:pt x="57" y="54"/>
                  </a:cubicBezTo>
                  <a:cubicBezTo>
                    <a:pt x="60" y="57"/>
                    <a:pt x="69" y="67"/>
                    <a:pt x="71" y="69"/>
                  </a:cubicBezTo>
                  <a:cubicBezTo>
                    <a:pt x="73" y="72"/>
                    <a:pt x="73" y="74"/>
                    <a:pt x="74" y="76"/>
                  </a:cubicBezTo>
                  <a:cubicBezTo>
                    <a:pt x="75" y="78"/>
                    <a:pt x="72" y="79"/>
                    <a:pt x="74" y="81"/>
                  </a:cubicBezTo>
                  <a:cubicBezTo>
                    <a:pt x="75" y="82"/>
                    <a:pt x="71" y="82"/>
                    <a:pt x="72" y="83"/>
                  </a:cubicBezTo>
                  <a:cubicBezTo>
                    <a:pt x="72" y="84"/>
                    <a:pt x="74" y="90"/>
                    <a:pt x="77" y="91"/>
                  </a:cubicBezTo>
                  <a:cubicBezTo>
                    <a:pt x="80" y="91"/>
                    <a:pt x="83" y="95"/>
                    <a:pt x="86" y="97"/>
                  </a:cubicBezTo>
                  <a:cubicBezTo>
                    <a:pt x="88" y="99"/>
                    <a:pt x="92" y="98"/>
                    <a:pt x="96" y="100"/>
                  </a:cubicBezTo>
                  <a:cubicBezTo>
                    <a:pt x="99" y="101"/>
                    <a:pt x="102" y="104"/>
                    <a:pt x="108" y="106"/>
                  </a:cubicBezTo>
                  <a:cubicBezTo>
                    <a:pt x="113" y="107"/>
                    <a:pt x="118" y="110"/>
                    <a:pt x="122" y="112"/>
                  </a:cubicBezTo>
                  <a:cubicBezTo>
                    <a:pt x="125" y="114"/>
                    <a:pt x="130" y="113"/>
                    <a:pt x="134" y="111"/>
                  </a:cubicBezTo>
                  <a:cubicBezTo>
                    <a:pt x="139" y="109"/>
                    <a:pt x="143" y="112"/>
                    <a:pt x="146" y="113"/>
                  </a:cubicBezTo>
                  <a:cubicBezTo>
                    <a:pt x="147" y="113"/>
                    <a:pt x="150" y="116"/>
                    <a:pt x="153" y="118"/>
                  </a:cubicBezTo>
                  <a:cubicBezTo>
                    <a:pt x="155" y="115"/>
                    <a:pt x="157" y="111"/>
                    <a:pt x="158" y="1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1" name="Freeform 103"/>
            <p:cNvSpPr/>
            <p:nvPr/>
          </p:nvSpPr>
          <p:spPr bwMode="auto">
            <a:xfrm>
              <a:off x="1693156" y="2777026"/>
              <a:ext cx="49671" cy="56444"/>
            </a:xfrm>
            <a:custGeom>
              <a:avLst/>
              <a:gdLst>
                <a:gd name="T0" fmla="*/ 23 w 26"/>
                <a:gd name="T1" fmla="*/ 17 h 26"/>
                <a:gd name="T2" fmla="*/ 26 w 26"/>
                <a:gd name="T3" fmla="*/ 14 h 26"/>
                <a:gd name="T4" fmla="*/ 24 w 26"/>
                <a:gd name="T5" fmla="*/ 12 h 26"/>
                <a:gd name="T6" fmla="*/ 21 w 26"/>
                <a:gd name="T7" fmla="*/ 12 h 26"/>
                <a:gd name="T8" fmla="*/ 21 w 26"/>
                <a:gd name="T9" fmla="*/ 0 h 26"/>
                <a:gd name="T10" fmla="*/ 10 w 26"/>
                <a:gd name="T11" fmla="*/ 0 h 26"/>
                <a:gd name="T12" fmla="*/ 8 w 26"/>
                <a:gd name="T13" fmla="*/ 4 h 26"/>
                <a:gd name="T14" fmla="*/ 13 w 26"/>
                <a:gd name="T15" fmla="*/ 10 h 26"/>
                <a:gd name="T16" fmla="*/ 5 w 26"/>
                <a:gd name="T17" fmla="*/ 11 h 26"/>
                <a:gd name="T18" fmla="*/ 0 w 26"/>
                <a:gd name="T19" fmla="*/ 18 h 26"/>
                <a:gd name="T20" fmla="*/ 6 w 26"/>
                <a:gd name="T21" fmla="*/ 24 h 26"/>
                <a:gd name="T22" fmla="*/ 15 w 26"/>
                <a:gd name="T23" fmla="*/ 26 h 26"/>
                <a:gd name="T24" fmla="*/ 15 w 26"/>
                <a:gd name="T25" fmla="*/ 26 h 26"/>
                <a:gd name="T26" fmla="*/ 20 w 26"/>
                <a:gd name="T27" fmla="*/ 22 h 26"/>
                <a:gd name="T28" fmla="*/ 23 w 26"/>
                <a:gd name="T29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" h="26">
                  <a:moveTo>
                    <a:pt x="23" y="17"/>
                  </a:moveTo>
                  <a:cubicBezTo>
                    <a:pt x="24" y="16"/>
                    <a:pt x="25" y="15"/>
                    <a:pt x="26" y="14"/>
                  </a:cubicBezTo>
                  <a:cubicBezTo>
                    <a:pt x="24" y="15"/>
                    <a:pt x="23" y="14"/>
                    <a:pt x="24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1" y="0"/>
                    <a:pt x="10" y="0"/>
                  </a:cubicBezTo>
                  <a:cubicBezTo>
                    <a:pt x="9" y="0"/>
                    <a:pt x="9" y="4"/>
                    <a:pt x="8" y="4"/>
                  </a:cubicBezTo>
                  <a:cubicBezTo>
                    <a:pt x="8" y="5"/>
                    <a:pt x="14" y="9"/>
                    <a:pt x="13" y="10"/>
                  </a:cubicBezTo>
                  <a:cubicBezTo>
                    <a:pt x="12" y="12"/>
                    <a:pt x="5" y="11"/>
                    <a:pt x="5" y="11"/>
                  </a:cubicBezTo>
                  <a:cubicBezTo>
                    <a:pt x="4" y="11"/>
                    <a:pt x="2" y="15"/>
                    <a:pt x="0" y="18"/>
                  </a:cubicBezTo>
                  <a:cubicBezTo>
                    <a:pt x="2" y="21"/>
                    <a:pt x="5" y="23"/>
                    <a:pt x="6" y="24"/>
                  </a:cubicBezTo>
                  <a:cubicBezTo>
                    <a:pt x="9" y="26"/>
                    <a:pt x="13" y="24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7" y="24"/>
                    <a:pt x="19" y="22"/>
                    <a:pt x="20" y="22"/>
                  </a:cubicBezTo>
                  <a:cubicBezTo>
                    <a:pt x="21" y="22"/>
                    <a:pt x="20" y="19"/>
                    <a:pt x="23" y="1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2" name="Freeform 104"/>
            <p:cNvSpPr/>
            <p:nvPr/>
          </p:nvSpPr>
          <p:spPr bwMode="auto">
            <a:xfrm>
              <a:off x="1733795" y="2767995"/>
              <a:ext cx="15804" cy="33867"/>
            </a:xfrm>
            <a:custGeom>
              <a:avLst/>
              <a:gdLst>
                <a:gd name="T0" fmla="*/ 1 w 8"/>
                <a:gd name="T1" fmla="*/ 4 h 16"/>
                <a:gd name="T2" fmla="*/ 0 w 8"/>
                <a:gd name="T3" fmla="*/ 4 h 16"/>
                <a:gd name="T4" fmla="*/ 0 w 8"/>
                <a:gd name="T5" fmla="*/ 16 h 16"/>
                <a:gd name="T6" fmla="*/ 3 w 8"/>
                <a:gd name="T7" fmla="*/ 16 h 16"/>
                <a:gd name="T8" fmla="*/ 5 w 8"/>
                <a:gd name="T9" fmla="*/ 13 h 16"/>
                <a:gd name="T10" fmla="*/ 6 w 8"/>
                <a:gd name="T11" fmla="*/ 3 h 16"/>
                <a:gd name="T12" fmla="*/ 8 w 8"/>
                <a:gd name="T13" fmla="*/ 2 h 16"/>
                <a:gd name="T14" fmla="*/ 5 w 8"/>
                <a:gd name="T15" fmla="*/ 0 h 16"/>
                <a:gd name="T16" fmla="*/ 1 w 8"/>
                <a:gd name="T1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1" y="4"/>
                  </a:moveTo>
                  <a:cubicBezTo>
                    <a:pt x="1" y="4"/>
                    <a:pt x="0" y="4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4" y="14"/>
                    <a:pt x="5" y="13"/>
                  </a:cubicBezTo>
                  <a:cubicBezTo>
                    <a:pt x="7" y="11"/>
                    <a:pt x="3" y="3"/>
                    <a:pt x="6" y="3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7" y="1"/>
                    <a:pt x="5" y="0"/>
                    <a:pt x="5" y="0"/>
                  </a:cubicBezTo>
                  <a:cubicBezTo>
                    <a:pt x="3" y="0"/>
                    <a:pt x="1" y="4"/>
                    <a:pt x="1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3" name="Freeform 105"/>
            <p:cNvSpPr/>
            <p:nvPr/>
          </p:nvSpPr>
          <p:spPr bwMode="auto">
            <a:xfrm>
              <a:off x="1911028" y="2742031"/>
              <a:ext cx="36124" cy="34995"/>
            </a:xfrm>
            <a:custGeom>
              <a:avLst/>
              <a:gdLst>
                <a:gd name="T0" fmla="*/ 9 w 19"/>
                <a:gd name="T1" fmla="*/ 1 h 16"/>
                <a:gd name="T2" fmla="*/ 13 w 19"/>
                <a:gd name="T3" fmla="*/ 10 h 16"/>
                <a:gd name="T4" fmla="*/ 1 w 19"/>
                <a:gd name="T5" fmla="*/ 12 h 16"/>
                <a:gd name="T6" fmla="*/ 9 w 19"/>
                <a:gd name="T7" fmla="*/ 14 h 16"/>
                <a:gd name="T8" fmla="*/ 17 w 19"/>
                <a:gd name="T9" fmla="*/ 15 h 16"/>
                <a:gd name="T10" fmla="*/ 19 w 19"/>
                <a:gd name="T11" fmla="*/ 3 h 16"/>
                <a:gd name="T12" fmla="*/ 9 w 19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9" y="1"/>
                  </a:moveTo>
                  <a:cubicBezTo>
                    <a:pt x="6" y="3"/>
                    <a:pt x="13" y="8"/>
                    <a:pt x="13" y="10"/>
                  </a:cubicBezTo>
                  <a:cubicBezTo>
                    <a:pt x="13" y="12"/>
                    <a:pt x="2" y="10"/>
                    <a:pt x="1" y="12"/>
                  </a:cubicBezTo>
                  <a:cubicBezTo>
                    <a:pt x="0" y="14"/>
                    <a:pt x="5" y="16"/>
                    <a:pt x="9" y="14"/>
                  </a:cubicBezTo>
                  <a:cubicBezTo>
                    <a:pt x="13" y="13"/>
                    <a:pt x="15" y="14"/>
                    <a:pt x="17" y="15"/>
                  </a:cubicBezTo>
                  <a:cubicBezTo>
                    <a:pt x="18" y="11"/>
                    <a:pt x="18" y="6"/>
                    <a:pt x="19" y="3"/>
                  </a:cubicBezTo>
                  <a:cubicBezTo>
                    <a:pt x="15" y="2"/>
                    <a:pt x="11" y="0"/>
                    <a:pt x="9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4" name="Freeform 106"/>
            <p:cNvSpPr/>
            <p:nvPr/>
          </p:nvSpPr>
          <p:spPr bwMode="auto">
            <a:xfrm>
              <a:off x="1943766" y="2746546"/>
              <a:ext cx="42897" cy="32737"/>
            </a:xfrm>
            <a:custGeom>
              <a:avLst/>
              <a:gdLst>
                <a:gd name="T0" fmla="*/ 9 w 22"/>
                <a:gd name="T1" fmla="*/ 11 h 15"/>
                <a:gd name="T2" fmla="*/ 22 w 22"/>
                <a:gd name="T3" fmla="*/ 8 h 15"/>
                <a:gd name="T4" fmla="*/ 5 w 22"/>
                <a:gd name="T5" fmla="*/ 1 h 15"/>
                <a:gd name="T6" fmla="*/ 2 w 22"/>
                <a:gd name="T7" fmla="*/ 1 h 15"/>
                <a:gd name="T8" fmla="*/ 0 w 22"/>
                <a:gd name="T9" fmla="*/ 13 h 15"/>
                <a:gd name="T10" fmla="*/ 1 w 22"/>
                <a:gd name="T11" fmla="*/ 14 h 15"/>
                <a:gd name="T12" fmla="*/ 9 w 22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5">
                  <a:moveTo>
                    <a:pt x="9" y="11"/>
                  </a:moveTo>
                  <a:cubicBezTo>
                    <a:pt x="14" y="9"/>
                    <a:pt x="22" y="12"/>
                    <a:pt x="22" y="8"/>
                  </a:cubicBezTo>
                  <a:cubicBezTo>
                    <a:pt x="22" y="4"/>
                    <a:pt x="8" y="0"/>
                    <a:pt x="5" y="1"/>
                  </a:cubicBezTo>
                  <a:cubicBezTo>
                    <a:pt x="4" y="2"/>
                    <a:pt x="3" y="2"/>
                    <a:pt x="2" y="1"/>
                  </a:cubicBezTo>
                  <a:cubicBezTo>
                    <a:pt x="1" y="4"/>
                    <a:pt x="1" y="9"/>
                    <a:pt x="0" y="13"/>
                  </a:cubicBezTo>
                  <a:cubicBezTo>
                    <a:pt x="0" y="13"/>
                    <a:pt x="1" y="13"/>
                    <a:pt x="1" y="14"/>
                  </a:cubicBezTo>
                  <a:cubicBezTo>
                    <a:pt x="3" y="15"/>
                    <a:pt x="4" y="12"/>
                    <a:pt x="9" y="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5" name="Freeform 107"/>
            <p:cNvSpPr/>
            <p:nvPr/>
          </p:nvSpPr>
          <p:spPr bwMode="auto">
            <a:xfrm>
              <a:off x="1755244" y="2816537"/>
              <a:ext cx="50800" cy="57572"/>
            </a:xfrm>
            <a:custGeom>
              <a:avLst/>
              <a:gdLst>
                <a:gd name="T0" fmla="*/ 14 w 26"/>
                <a:gd name="T1" fmla="*/ 26 h 27"/>
                <a:gd name="T2" fmla="*/ 20 w 26"/>
                <a:gd name="T3" fmla="*/ 27 h 27"/>
                <a:gd name="T4" fmla="*/ 23 w 26"/>
                <a:gd name="T5" fmla="*/ 27 h 27"/>
                <a:gd name="T6" fmla="*/ 22 w 26"/>
                <a:gd name="T7" fmla="*/ 26 h 27"/>
                <a:gd name="T8" fmla="*/ 24 w 26"/>
                <a:gd name="T9" fmla="*/ 18 h 27"/>
                <a:gd name="T10" fmla="*/ 25 w 26"/>
                <a:gd name="T11" fmla="*/ 7 h 27"/>
                <a:gd name="T12" fmla="*/ 26 w 26"/>
                <a:gd name="T13" fmla="*/ 1 h 27"/>
                <a:gd name="T14" fmla="*/ 26 w 26"/>
                <a:gd name="T15" fmla="*/ 0 h 27"/>
                <a:gd name="T16" fmla="*/ 19 w 26"/>
                <a:gd name="T17" fmla="*/ 3 h 27"/>
                <a:gd name="T18" fmla="*/ 13 w 26"/>
                <a:gd name="T19" fmla="*/ 4 h 27"/>
                <a:gd name="T20" fmla="*/ 6 w 26"/>
                <a:gd name="T21" fmla="*/ 7 h 27"/>
                <a:gd name="T22" fmla="*/ 4 w 26"/>
                <a:gd name="T23" fmla="*/ 11 h 27"/>
                <a:gd name="T24" fmla="*/ 2 w 26"/>
                <a:gd name="T25" fmla="*/ 13 h 27"/>
                <a:gd name="T26" fmla="*/ 0 w 26"/>
                <a:gd name="T27" fmla="*/ 13 h 27"/>
                <a:gd name="T28" fmla="*/ 1 w 26"/>
                <a:gd name="T29" fmla="*/ 16 h 27"/>
                <a:gd name="T30" fmla="*/ 8 w 26"/>
                <a:gd name="T31" fmla="*/ 23 h 27"/>
                <a:gd name="T32" fmla="*/ 11 w 26"/>
                <a:gd name="T33" fmla="*/ 26 h 27"/>
                <a:gd name="T34" fmla="*/ 14 w 26"/>
                <a:gd name="T35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7">
                  <a:moveTo>
                    <a:pt x="14" y="26"/>
                  </a:moveTo>
                  <a:cubicBezTo>
                    <a:pt x="15" y="26"/>
                    <a:pt x="19" y="26"/>
                    <a:pt x="20" y="27"/>
                  </a:cubicBezTo>
                  <a:cubicBezTo>
                    <a:pt x="21" y="27"/>
                    <a:pt x="22" y="27"/>
                    <a:pt x="23" y="27"/>
                  </a:cubicBezTo>
                  <a:cubicBezTo>
                    <a:pt x="23" y="27"/>
                    <a:pt x="22" y="26"/>
                    <a:pt x="22" y="26"/>
                  </a:cubicBezTo>
                  <a:cubicBezTo>
                    <a:pt x="21" y="24"/>
                    <a:pt x="23" y="20"/>
                    <a:pt x="24" y="18"/>
                  </a:cubicBezTo>
                  <a:cubicBezTo>
                    <a:pt x="25" y="15"/>
                    <a:pt x="23" y="9"/>
                    <a:pt x="25" y="7"/>
                  </a:cubicBezTo>
                  <a:cubicBezTo>
                    <a:pt x="26" y="5"/>
                    <a:pt x="25" y="4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0" y="3"/>
                    <a:pt x="19" y="3"/>
                  </a:cubicBezTo>
                  <a:cubicBezTo>
                    <a:pt x="18" y="3"/>
                    <a:pt x="13" y="2"/>
                    <a:pt x="13" y="4"/>
                  </a:cubicBezTo>
                  <a:cubicBezTo>
                    <a:pt x="12" y="6"/>
                    <a:pt x="10" y="7"/>
                    <a:pt x="6" y="7"/>
                  </a:cubicBezTo>
                  <a:cubicBezTo>
                    <a:pt x="2" y="7"/>
                    <a:pt x="4" y="11"/>
                    <a:pt x="4" y="11"/>
                  </a:cubicBezTo>
                  <a:cubicBezTo>
                    <a:pt x="4" y="12"/>
                    <a:pt x="2" y="13"/>
                    <a:pt x="2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3" y="17"/>
                    <a:pt x="6" y="22"/>
                    <a:pt x="8" y="23"/>
                  </a:cubicBezTo>
                  <a:cubicBezTo>
                    <a:pt x="10" y="24"/>
                    <a:pt x="10" y="25"/>
                    <a:pt x="11" y="26"/>
                  </a:cubicBezTo>
                  <a:cubicBezTo>
                    <a:pt x="12" y="25"/>
                    <a:pt x="13" y="25"/>
                    <a:pt x="14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6" name="Freeform 109"/>
            <p:cNvSpPr/>
            <p:nvPr/>
          </p:nvSpPr>
          <p:spPr bwMode="auto">
            <a:xfrm>
              <a:off x="2106324" y="3440805"/>
              <a:ext cx="63217" cy="73377"/>
            </a:xfrm>
            <a:custGeom>
              <a:avLst/>
              <a:gdLst>
                <a:gd name="T0" fmla="*/ 31 w 32"/>
                <a:gd name="T1" fmla="*/ 16 h 34"/>
                <a:gd name="T2" fmla="*/ 27 w 32"/>
                <a:gd name="T3" fmla="*/ 11 h 34"/>
                <a:gd name="T4" fmla="*/ 20 w 32"/>
                <a:gd name="T5" fmla="*/ 5 h 34"/>
                <a:gd name="T6" fmla="*/ 16 w 32"/>
                <a:gd name="T7" fmla="*/ 6 h 34"/>
                <a:gd name="T8" fmla="*/ 14 w 32"/>
                <a:gd name="T9" fmla="*/ 2 h 34"/>
                <a:gd name="T10" fmla="*/ 8 w 32"/>
                <a:gd name="T11" fmla="*/ 0 h 34"/>
                <a:gd name="T12" fmla="*/ 6 w 32"/>
                <a:gd name="T13" fmla="*/ 0 h 34"/>
                <a:gd name="T14" fmla="*/ 4 w 32"/>
                <a:gd name="T15" fmla="*/ 4 h 34"/>
                <a:gd name="T16" fmla="*/ 2 w 32"/>
                <a:gd name="T17" fmla="*/ 14 h 34"/>
                <a:gd name="T18" fmla="*/ 1 w 32"/>
                <a:gd name="T19" fmla="*/ 23 h 34"/>
                <a:gd name="T20" fmla="*/ 2 w 32"/>
                <a:gd name="T21" fmla="*/ 26 h 34"/>
                <a:gd name="T22" fmla="*/ 2 w 32"/>
                <a:gd name="T23" fmla="*/ 29 h 34"/>
                <a:gd name="T24" fmla="*/ 4 w 32"/>
                <a:gd name="T25" fmla="*/ 30 h 34"/>
                <a:gd name="T26" fmla="*/ 12 w 32"/>
                <a:gd name="T27" fmla="*/ 32 h 34"/>
                <a:gd name="T28" fmla="*/ 17 w 32"/>
                <a:gd name="T29" fmla="*/ 32 h 34"/>
                <a:gd name="T30" fmla="*/ 27 w 32"/>
                <a:gd name="T31" fmla="*/ 31 h 34"/>
                <a:gd name="T32" fmla="*/ 32 w 32"/>
                <a:gd name="T33" fmla="*/ 25 h 34"/>
                <a:gd name="T34" fmla="*/ 31 w 32"/>
                <a:gd name="T35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34">
                  <a:moveTo>
                    <a:pt x="31" y="16"/>
                  </a:moveTo>
                  <a:cubicBezTo>
                    <a:pt x="31" y="13"/>
                    <a:pt x="28" y="12"/>
                    <a:pt x="27" y="11"/>
                  </a:cubicBezTo>
                  <a:cubicBezTo>
                    <a:pt x="26" y="10"/>
                    <a:pt x="21" y="8"/>
                    <a:pt x="20" y="5"/>
                  </a:cubicBezTo>
                  <a:cubicBezTo>
                    <a:pt x="18" y="3"/>
                    <a:pt x="17" y="6"/>
                    <a:pt x="16" y="6"/>
                  </a:cubicBezTo>
                  <a:cubicBezTo>
                    <a:pt x="15" y="7"/>
                    <a:pt x="16" y="5"/>
                    <a:pt x="14" y="2"/>
                  </a:cubicBezTo>
                  <a:cubicBezTo>
                    <a:pt x="11" y="0"/>
                    <a:pt x="9" y="0"/>
                    <a:pt x="8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4" y="6"/>
                    <a:pt x="2" y="9"/>
                    <a:pt x="2" y="14"/>
                  </a:cubicBezTo>
                  <a:cubicBezTo>
                    <a:pt x="2" y="19"/>
                    <a:pt x="1" y="19"/>
                    <a:pt x="1" y="23"/>
                  </a:cubicBezTo>
                  <a:cubicBezTo>
                    <a:pt x="0" y="26"/>
                    <a:pt x="2" y="26"/>
                    <a:pt x="2" y="26"/>
                  </a:cubicBezTo>
                  <a:cubicBezTo>
                    <a:pt x="3" y="27"/>
                    <a:pt x="2" y="28"/>
                    <a:pt x="2" y="29"/>
                  </a:cubicBezTo>
                  <a:cubicBezTo>
                    <a:pt x="3" y="29"/>
                    <a:pt x="3" y="30"/>
                    <a:pt x="4" y="30"/>
                  </a:cubicBezTo>
                  <a:cubicBezTo>
                    <a:pt x="7" y="30"/>
                    <a:pt x="9" y="31"/>
                    <a:pt x="12" y="32"/>
                  </a:cubicBezTo>
                  <a:cubicBezTo>
                    <a:pt x="15" y="34"/>
                    <a:pt x="14" y="32"/>
                    <a:pt x="17" y="32"/>
                  </a:cubicBezTo>
                  <a:cubicBezTo>
                    <a:pt x="20" y="33"/>
                    <a:pt x="24" y="33"/>
                    <a:pt x="27" y="31"/>
                  </a:cubicBezTo>
                  <a:cubicBezTo>
                    <a:pt x="29" y="30"/>
                    <a:pt x="30" y="27"/>
                    <a:pt x="32" y="25"/>
                  </a:cubicBezTo>
                  <a:cubicBezTo>
                    <a:pt x="30" y="22"/>
                    <a:pt x="31" y="18"/>
                    <a:pt x="31" y="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7" name="Freeform 110"/>
            <p:cNvSpPr>
              <a:spLocks noEditPoints="1"/>
            </p:cNvSpPr>
            <p:nvPr/>
          </p:nvSpPr>
          <p:spPr bwMode="auto">
            <a:xfrm>
              <a:off x="1920060" y="3318886"/>
              <a:ext cx="247224" cy="535087"/>
            </a:xfrm>
            <a:custGeom>
              <a:avLst/>
              <a:gdLst>
                <a:gd name="T0" fmla="*/ 36 w 127"/>
                <a:gd name="T1" fmla="*/ 236 h 249"/>
                <a:gd name="T2" fmla="*/ 34 w 127"/>
                <a:gd name="T3" fmla="*/ 230 h 249"/>
                <a:gd name="T4" fmla="*/ 32 w 127"/>
                <a:gd name="T5" fmla="*/ 247 h 249"/>
                <a:gd name="T6" fmla="*/ 45 w 127"/>
                <a:gd name="T7" fmla="*/ 248 h 249"/>
                <a:gd name="T8" fmla="*/ 48 w 127"/>
                <a:gd name="T9" fmla="*/ 244 h 249"/>
                <a:gd name="T10" fmla="*/ 121 w 127"/>
                <a:gd name="T11" fmla="*/ 25 h 249"/>
                <a:gd name="T12" fmla="*/ 118 w 127"/>
                <a:gd name="T13" fmla="*/ 35 h 249"/>
                <a:gd name="T14" fmla="*/ 107 w 127"/>
                <a:gd name="T15" fmla="*/ 39 h 249"/>
                <a:gd name="T16" fmla="*/ 96 w 127"/>
                <a:gd name="T17" fmla="*/ 37 h 249"/>
                <a:gd name="T18" fmla="*/ 103 w 127"/>
                <a:gd name="T19" fmla="*/ 24 h 249"/>
                <a:gd name="T20" fmla="*/ 84 w 127"/>
                <a:gd name="T21" fmla="*/ 15 h 249"/>
                <a:gd name="T22" fmla="*/ 69 w 127"/>
                <a:gd name="T23" fmla="*/ 2 h 249"/>
                <a:gd name="T24" fmla="*/ 59 w 127"/>
                <a:gd name="T25" fmla="*/ 6 h 249"/>
                <a:gd name="T26" fmla="*/ 46 w 127"/>
                <a:gd name="T27" fmla="*/ 3 h 249"/>
                <a:gd name="T28" fmla="*/ 40 w 127"/>
                <a:gd name="T29" fmla="*/ 14 h 249"/>
                <a:gd name="T30" fmla="*/ 33 w 127"/>
                <a:gd name="T31" fmla="*/ 24 h 249"/>
                <a:gd name="T32" fmla="*/ 33 w 127"/>
                <a:gd name="T33" fmla="*/ 35 h 249"/>
                <a:gd name="T34" fmla="*/ 28 w 127"/>
                <a:gd name="T35" fmla="*/ 43 h 249"/>
                <a:gd name="T36" fmla="*/ 23 w 127"/>
                <a:gd name="T37" fmla="*/ 52 h 249"/>
                <a:gd name="T38" fmla="*/ 21 w 127"/>
                <a:gd name="T39" fmla="*/ 63 h 249"/>
                <a:gd name="T40" fmla="*/ 23 w 127"/>
                <a:gd name="T41" fmla="*/ 76 h 249"/>
                <a:gd name="T42" fmla="*/ 23 w 127"/>
                <a:gd name="T43" fmla="*/ 87 h 249"/>
                <a:gd name="T44" fmla="*/ 21 w 127"/>
                <a:gd name="T45" fmla="*/ 99 h 249"/>
                <a:gd name="T46" fmla="*/ 16 w 127"/>
                <a:gd name="T47" fmla="*/ 114 h 249"/>
                <a:gd name="T48" fmla="*/ 14 w 127"/>
                <a:gd name="T49" fmla="*/ 120 h 249"/>
                <a:gd name="T50" fmla="*/ 12 w 127"/>
                <a:gd name="T51" fmla="*/ 128 h 249"/>
                <a:gd name="T52" fmla="*/ 12 w 127"/>
                <a:gd name="T53" fmla="*/ 137 h 249"/>
                <a:gd name="T54" fmla="*/ 10 w 127"/>
                <a:gd name="T55" fmla="*/ 150 h 249"/>
                <a:gd name="T56" fmla="*/ 12 w 127"/>
                <a:gd name="T57" fmla="*/ 157 h 249"/>
                <a:gd name="T58" fmla="*/ 15 w 127"/>
                <a:gd name="T59" fmla="*/ 163 h 249"/>
                <a:gd name="T60" fmla="*/ 13 w 127"/>
                <a:gd name="T61" fmla="*/ 169 h 249"/>
                <a:gd name="T62" fmla="*/ 12 w 127"/>
                <a:gd name="T63" fmla="*/ 178 h 249"/>
                <a:gd name="T64" fmla="*/ 8 w 127"/>
                <a:gd name="T65" fmla="*/ 187 h 249"/>
                <a:gd name="T66" fmla="*/ 5 w 127"/>
                <a:gd name="T67" fmla="*/ 196 h 249"/>
                <a:gd name="T68" fmla="*/ 2 w 127"/>
                <a:gd name="T69" fmla="*/ 206 h 249"/>
                <a:gd name="T70" fmla="*/ 9 w 127"/>
                <a:gd name="T71" fmla="*/ 212 h 249"/>
                <a:gd name="T72" fmla="*/ 12 w 127"/>
                <a:gd name="T73" fmla="*/ 222 h 249"/>
                <a:gd name="T74" fmla="*/ 27 w 127"/>
                <a:gd name="T75" fmla="*/ 223 h 249"/>
                <a:gd name="T76" fmla="*/ 29 w 127"/>
                <a:gd name="T77" fmla="*/ 218 h 249"/>
                <a:gd name="T78" fmla="*/ 30 w 127"/>
                <a:gd name="T79" fmla="*/ 208 h 249"/>
                <a:gd name="T80" fmla="*/ 37 w 127"/>
                <a:gd name="T81" fmla="*/ 201 h 249"/>
                <a:gd name="T82" fmla="*/ 49 w 127"/>
                <a:gd name="T83" fmla="*/ 188 h 249"/>
                <a:gd name="T84" fmla="*/ 44 w 127"/>
                <a:gd name="T85" fmla="*/ 180 h 249"/>
                <a:gd name="T86" fmla="*/ 50 w 127"/>
                <a:gd name="T87" fmla="*/ 165 h 249"/>
                <a:gd name="T88" fmla="*/ 53 w 127"/>
                <a:gd name="T89" fmla="*/ 157 h 249"/>
                <a:gd name="T90" fmla="*/ 57 w 127"/>
                <a:gd name="T91" fmla="*/ 149 h 249"/>
                <a:gd name="T92" fmla="*/ 61 w 127"/>
                <a:gd name="T93" fmla="*/ 148 h 249"/>
                <a:gd name="T94" fmla="*/ 59 w 127"/>
                <a:gd name="T95" fmla="*/ 145 h 249"/>
                <a:gd name="T96" fmla="*/ 54 w 127"/>
                <a:gd name="T97" fmla="*/ 138 h 249"/>
                <a:gd name="T98" fmla="*/ 64 w 127"/>
                <a:gd name="T99" fmla="*/ 135 h 249"/>
                <a:gd name="T100" fmla="*/ 72 w 127"/>
                <a:gd name="T101" fmla="*/ 126 h 249"/>
                <a:gd name="T102" fmla="*/ 74 w 127"/>
                <a:gd name="T103" fmla="*/ 119 h 249"/>
                <a:gd name="T104" fmla="*/ 102 w 127"/>
                <a:gd name="T105" fmla="*/ 112 h 249"/>
                <a:gd name="T106" fmla="*/ 105 w 127"/>
                <a:gd name="T107" fmla="*/ 100 h 249"/>
                <a:gd name="T108" fmla="*/ 100 w 127"/>
                <a:gd name="T109" fmla="*/ 91 h 249"/>
                <a:gd name="T110" fmla="*/ 98 w 127"/>
                <a:gd name="T111" fmla="*/ 86 h 249"/>
                <a:gd name="T112" fmla="*/ 97 w 127"/>
                <a:gd name="T113" fmla="*/ 80 h 249"/>
                <a:gd name="T114" fmla="*/ 100 w 127"/>
                <a:gd name="T115" fmla="*/ 61 h 249"/>
                <a:gd name="T116" fmla="*/ 119 w 127"/>
                <a:gd name="T117" fmla="*/ 39 h 249"/>
                <a:gd name="T118" fmla="*/ 125 w 127"/>
                <a:gd name="T119" fmla="*/ 2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7" h="249">
                  <a:moveTo>
                    <a:pt x="48" y="244"/>
                  </a:moveTo>
                  <a:cubicBezTo>
                    <a:pt x="45" y="244"/>
                    <a:pt x="38" y="237"/>
                    <a:pt x="36" y="236"/>
                  </a:cubicBezTo>
                  <a:cubicBezTo>
                    <a:pt x="34" y="234"/>
                    <a:pt x="36" y="232"/>
                    <a:pt x="33" y="233"/>
                  </a:cubicBezTo>
                  <a:cubicBezTo>
                    <a:pt x="31" y="233"/>
                    <a:pt x="32" y="231"/>
                    <a:pt x="34" y="230"/>
                  </a:cubicBezTo>
                  <a:cubicBezTo>
                    <a:pt x="35" y="230"/>
                    <a:pt x="33" y="227"/>
                    <a:pt x="31" y="227"/>
                  </a:cubicBezTo>
                  <a:cubicBezTo>
                    <a:pt x="31" y="231"/>
                    <a:pt x="31" y="247"/>
                    <a:pt x="32" y="247"/>
                  </a:cubicBezTo>
                  <a:cubicBezTo>
                    <a:pt x="33" y="248"/>
                    <a:pt x="40" y="246"/>
                    <a:pt x="42" y="248"/>
                  </a:cubicBezTo>
                  <a:cubicBezTo>
                    <a:pt x="43" y="248"/>
                    <a:pt x="44" y="249"/>
                    <a:pt x="45" y="248"/>
                  </a:cubicBezTo>
                  <a:cubicBezTo>
                    <a:pt x="46" y="246"/>
                    <a:pt x="50" y="247"/>
                    <a:pt x="53" y="246"/>
                  </a:cubicBezTo>
                  <a:cubicBezTo>
                    <a:pt x="55" y="244"/>
                    <a:pt x="52" y="244"/>
                    <a:pt x="48" y="244"/>
                  </a:cubicBezTo>
                  <a:close/>
                  <a:moveTo>
                    <a:pt x="125" y="26"/>
                  </a:moveTo>
                  <a:cubicBezTo>
                    <a:pt x="124" y="25"/>
                    <a:pt x="123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1" y="29"/>
                    <a:pt x="120" y="35"/>
                    <a:pt x="118" y="35"/>
                  </a:cubicBezTo>
                  <a:cubicBezTo>
                    <a:pt x="116" y="35"/>
                    <a:pt x="114" y="38"/>
                    <a:pt x="113" y="38"/>
                  </a:cubicBezTo>
                  <a:cubicBezTo>
                    <a:pt x="111" y="37"/>
                    <a:pt x="109" y="40"/>
                    <a:pt x="107" y="39"/>
                  </a:cubicBezTo>
                  <a:cubicBezTo>
                    <a:pt x="106" y="38"/>
                    <a:pt x="103" y="39"/>
                    <a:pt x="102" y="38"/>
                  </a:cubicBezTo>
                  <a:cubicBezTo>
                    <a:pt x="100" y="37"/>
                    <a:pt x="96" y="38"/>
                    <a:pt x="96" y="37"/>
                  </a:cubicBezTo>
                  <a:cubicBezTo>
                    <a:pt x="96" y="36"/>
                    <a:pt x="98" y="36"/>
                    <a:pt x="98" y="33"/>
                  </a:cubicBezTo>
                  <a:cubicBezTo>
                    <a:pt x="98" y="29"/>
                    <a:pt x="103" y="26"/>
                    <a:pt x="103" y="24"/>
                  </a:cubicBezTo>
                  <a:cubicBezTo>
                    <a:pt x="102" y="23"/>
                    <a:pt x="92" y="20"/>
                    <a:pt x="91" y="19"/>
                  </a:cubicBezTo>
                  <a:cubicBezTo>
                    <a:pt x="90" y="17"/>
                    <a:pt x="88" y="15"/>
                    <a:pt x="84" y="15"/>
                  </a:cubicBezTo>
                  <a:cubicBezTo>
                    <a:pt x="80" y="15"/>
                    <a:pt x="81" y="13"/>
                    <a:pt x="77" y="11"/>
                  </a:cubicBezTo>
                  <a:cubicBezTo>
                    <a:pt x="74" y="9"/>
                    <a:pt x="70" y="4"/>
                    <a:pt x="69" y="2"/>
                  </a:cubicBezTo>
                  <a:cubicBezTo>
                    <a:pt x="66" y="2"/>
                    <a:pt x="63" y="1"/>
                    <a:pt x="62" y="2"/>
                  </a:cubicBezTo>
                  <a:cubicBezTo>
                    <a:pt x="61" y="3"/>
                    <a:pt x="60" y="8"/>
                    <a:pt x="59" y="6"/>
                  </a:cubicBezTo>
                  <a:cubicBezTo>
                    <a:pt x="57" y="3"/>
                    <a:pt x="54" y="3"/>
                    <a:pt x="52" y="3"/>
                  </a:cubicBezTo>
                  <a:cubicBezTo>
                    <a:pt x="49" y="2"/>
                    <a:pt x="49" y="0"/>
                    <a:pt x="46" y="3"/>
                  </a:cubicBezTo>
                  <a:cubicBezTo>
                    <a:pt x="45" y="4"/>
                    <a:pt x="43" y="6"/>
                    <a:pt x="41" y="7"/>
                  </a:cubicBezTo>
                  <a:cubicBezTo>
                    <a:pt x="41" y="10"/>
                    <a:pt x="41" y="13"/>
                    <a:pt x="40" y="14"/>
                  </a:cubicBezTo>
                  <a:cubicBezTo>
                    <a:pt x="39" y="15"/>
                    <a:pt x="33" y="18"/>
                    <a:pt x="33" y="19"/>
                  </a:cubicBezTo>
                  <a:cubicBezTo>
                    <a:pt x="33" y="21"/>
                    <a:pt x="34" y="23"/>
                    <a:pt x="33" y="24"/>
                  </a:cubicBezTo>
                  <a:cubicBezTo>
                    <a:pt x="32" y="25"/>
                    <a:pt x="35" y="30"/>
                    <a:pt x="33" y="31"/>
                  </a:cubicBezTo>
                  <a:cubicBezTo>
                    <a:pt x="31" y="32"/>
                    <a:pt x="35" y="34"/>
                    <a:pt x="33" y="35"/>
                  </a:cubicBezTo>
                  <a:cubicBezTo>
                    <a:pt x="32" y="36"/>
                    <a:pt x="30" y="36"/>
                    <a:pt x="30" y="38"/>
                  </a:cubicBezTo>
                  <a:cubicBezTo>
                    <a:pt x="30" y="39"/>
                    <a:pt x="29" y="42"/>
                    <a:pt x="28" y="43"/>
                  </a:cubicBezTo>
                  <a:cubicBezTo>
                    <a:pt x="26" y="44"/>
                    <a:pt x="25" y="47"/>
                    <a:pt x="25" y="49"/>
                  </a:cubicBezTo>
                  <a:cubicBezTo>
                    <a:pt x="25" y="51"/>
                    <a:pt x="22" y="49"/>
                    <a:pt x="23" y="52"/>
                  </a:cubicBezTo>
                  <a:cubicBezTo>
                    <a:pt x="24" y="55"/>
                    <a:pt x="25" y="58"/>
                    <a:pt x="23" y="58"/>
                  </a:cubicBezTo>
                  <a:cubicBezTo>
                    <a:pt x="21" y="59"/>
                    <a:pt x="22" y="63"/>
                    <a:pt x="21" y="63"/>
                  </a:cubicBezTo>
                  <a:cubicBezTo>
                    <a:pt x="20" y="63"/>
                    <a:pt x="19" y="68"/>
                    <a:pt x="21" y="70"/>
                  </a:cubicBezTo>
                  <a:cubicBezTo>
                    <a:pt x="22" y="72"/>
                    <a:pt x="23" y="74"/>
                    <a:pt x="23" y="76"/>
                  </a:cubicBezTo>
                  <a:cubicBezTo>
                    <a:pt x="23" y="78"/>
                    <a:pt x="25" y="79"/>
                    <a:pt x="24" y="82"/>
                  </a:cubicBezTo>
                  <a:cubicBezTo>
                    <a:pt x="23" y="84"/>
                    <a:pt x="24" y="86"/>
                    <a:pt x="23" y="87"/>
                  </a:cubicBezTo>
                  <a:cubicBezTo>
                    <a:pt x="21" y="88"/>
                    <a:pt x="22" y="91"/>
                    <a:pt x="21" y="91"/>
                  </a:cubicBezTo>
                  <a:cubicBezTo>
                    <a:pt x="19" y="92"/>
                    <a:pt x="22" y="98"/>
                    <a:pt x="21" y="99"/>
                  </a:cubicBezTo>
                  <a:cubicBezTo>
                    <a:pt x="19" y="100"/>
                    <a:pt x="16" y="101"/>
                    <a:pt x="16" y="105"/>
                  </a:cubicBezTo>
                  <a:cubicBezTo>
                    <a:pt x="16" y="109"/>
                    <a:pt x="17" y="112"/>
                    <a:pt x="16" y="114"/>
                  </a:cubicBezTo>
                  <a:cubicBezTo>
                    <a:pt x="16" y="115"/>
                    <a:pt x="18" y="115"/>
                    <a:pt x="18" y="117"/>
                  </a:cubicBezTo>
                  <a:cubicBezTo>
                    <a:pt x="17" y="120"/>
                    <a:pt x="14" y="118"/>
                    <a:pt x="14" y="120"/>
                  </a:cubicBezTo>
                  <a:cubicBezTo>
                    <a:pt x="14" y="121"/>
                    <a:pt x="15" y="124"/>
                    <a:pt x="14" y="124"/>
                  </a:cubicBezTo>
                  <a:cubicBezTo>
                    <a:pt x="13" y="124"/>
                    <a:pt x="12" y="126"/>
                    <a:pt x="12" y="128"/>
                  </a:cubicBezTo>
                  <a:cubicBezTo>
                    <a:pt x="12" y="131"/>
                    <a:pt x="11" y="131"/>
                    <a:pt x="10" y="132"/>
                  </a:cubicBezTo>
                  <a:cubicBezTo>
                    <a:pt x="10" y="134"/>
                    <a:pt x="12" y="135"/>
                    <a:pt x="12" y="137"/>
                  </a:cubicBezTo>
                  <a:cubicBezTo>
                    <a:pt x="12" y="138"/>
                    <a:pt x="13" y="143"/>
                    <a:pt x="11" y="143"/>
                  </a:cubicBezTo>
                  <a:cubicBezTo>
                    <a:pt x="10" y="144"/>
                    <a:pt x="9" y="149"/>
                    <a:pt x="10" y="150"/>
                  </a:cubicBezTo>
                  <a:cubicBezTo>
                    <a:pt x="12" y="151"/>
                    <a:pt x="12" y="152"/>
                    <a:pt x="11" y="153"/>
                  </a:cubicBezTo>
                  <a:cubicBezTo>
                    <a:pt x="10" y="155"/>
                    <a:pt x="14" y="156"/>
                    <a:pt x="12" y="157"/>
                  </a:cubicBezTo>
                  <a:cubicBezTo>
                    <a:pt x="10" y="159"/>
                    <a:pt x="12" y="161"/>
                    <a:pt x="14" y="161"/>
                  </a:cubicBezTo>
                  <a:cubicBezTo>
                    <a:pt x="16" y="160"/>
                    <a:pt x="17" y="163"/>
                    <a:pt x="15" y="163"/>
                  </a:cubicBezTo>
                  <a:cubicBezTo>
                    <a:pt x="13" y="163"/>
                    <a:pt x="11" y="163"/>
                    <a:pt x="12" y="165"/>
                  </a:cubicBezTo>
                  <a:cubicBezTo>
                    <a:pt x="14" y="166"/>
                    <a:pt x="16" y="168"/>
                    <a:pt x="13" y="169"/>
                  </a:cubicBezTo>
                  <a:cubicBezTo>
                    <a:pt x="11" y="170"/>
                    <a:pt x="13" y="171"/>
                    <a:pt x="12" y="174"/>
                  </a:cubicBezTo>
                  <a:cubicBezTo>
                    <a:pt x="12" y="176"/>
                    <a:pt x="14" y="178"/>
                    <a:pt x="12" y="178"/>
                  </a:cubicBezTo>
                  <a:cubicBezTo>
                    <a:pt x="10" y="179"/>
                    <a:pt x="13" y="182"/>
                    <a:pt x="10" y="183"/>
                  </a:cubicBezTo>
                  <a:cubicBezTo>
                    <a:pt x="8" y="183"/>
                    <a:pt x="9" y="186"/>
                    <a:pt x="8" y="187"/>
                  </a:cubicBezTo>
                  <a:cubicBezTo>
                    <a:pt x="6" y="188"/>
                    <a:pt x="10" y="190"/>
                    <a:pt x="8" y="192"/>
                  </a:cubicBezTo>
                  <a:cubicBezTo>
                    <a:pt x="6" y="193"/>
                    <a:pt x="7" y="196"/>
                    <a:pt x="5" y="196"/>
                  </a:cubicBezTo>
                  <a:cubicBezTo>
                    <a:pt x="3" y="196"/>
                    <a:pt x="2" y="199"/>
                    <a:pt x="2" y="200"/>
                  </a:cubicBezTo>
                  <a:cubicBezTo>
                    <a:pt x="2" y="201"/>
                    <a:pt x="0" y="204"/>
                    <a:pt x="2" y="206"/>
                  </a:cubicBezTo>
                  <a:cubicBezTo>
                    <a:pt x="4" y="208"/>
                    <a:pt x="2" y="209"/>
                    <a:pt x="3" y="210"/>
                  </a:cubicBezTo>
                  <a:cubicBezTo>
                    <a:pt x="5" y="211"/>
                    <a:pt x="10" y="210"/>
                    <a:pt x="9" y="212"/>
                  </a:cubicBezTo>
                  <a:cubicBezTo>
                    <a:pt x="8" y="214"/>
                    <a:pt x="8" y="219"/>
                    <a:pt x="9" y="219"/>
                  </a:cubicBezTo>
                  <a:cubicBezTo>
                    <a:pt x="10" y="219"/>
                    <a:pt x="11" y="222"/>
                    <a:pt x="12" y="222"/>
                  </a:cubicBezTo>
                  <a:cubicBezTo>
                    <a:pt x="14" y="222"/>
                    <a:pt x="20" y="221"/>
                    <a:pt x="23" y="222"/>
                  </a:cubicBezTo>
                  <a:cubicBezTo>
                    <a:pt x="25" y="222"/>
                    <a:pt x="26" y="223"/>
                    <a:pt x="27" y="223"/>
                  </a:cubicBezTo>
                  <a:cubicBezTo>
                    <a:pt x="28" y="223"/>
                    <a:pt x="32" y="225"/>
                    <a:pt x="33" y="224"/>
                  </a:cubicBezTo>
                  <a:cubicBezTo>
                    <a:pt x="34" y="223"/>
                    <a:pt x="29" y="220"/>
                    <a:pt x="29" y="218"/>
                  </a:cubicBezTo>
                  <a:cubicBezTo>
                    <a:pt x="29" y="217"/>
                    <a:pt x="29" y="215"/>
                    <a:pt x="29" y="214"/>
                  </a:cubicBezTo>
                  <a:cubicBezTo>
                    <a:pt x="29" y="212"/>
                    <a:pt x="28" y="209"/>
                    <a:pt x="30" y="208"/>
                  </a:cubicBezTo>
                  <a:cubicBezTo>
                    <a:pt x="32" y="207"/>
                    <a:pt x="32" y="205"/>
                    <a:pt x="33" y="205"/>
                  </a:cubicBezTo>
                  <a:cubicBezTo>
                    <a:pt x="34" y="206"/>
                    <a:pt x="37" y="204"/>
                    <a:pt x="37" y="201"/>
                  </a:cubicBezTo>
                  <a:cubicBezTo>
                    <a:pt x="37" y="198"/>
                    <a:pt x="39" y="196"/>
                    <a:pt x="41" y="194"/>
                  </a:cubicBezTo>
                  <a:cubicBezTo>
                    <a:pt x="44" y="192"/>
                    <a:pt x="49" y="189"/>
                    <a:pt x="49" y="188"/>
                  </a:cubicBezTo>
                  <a:cubicBezTo>
                    <a:pt x="48" y="187"/>
                    <a:pt x="50" y="183"/>
                    <a:pt x="50" y="182"/>
                  </a:cubicBezTo>
                  <a:cubicBezTo>
                    <a:pt x="50" y="181"/>
                    <a:pt x="45" y="181"/>
                    <a:pt x="44" y="180"/>
                  </a:cubicBezTo>
                  <a:cubicBezTo>
                    <a:pt x="42" y="180"/>
                    <a:pt x="37" y="176"/>
                    <a:pt x="39" y="171"/>
                  </a:cubicBezTo>
                  <a:cubicBezTo>
                    <a:pt x="42" y="166"/>
                    <a:pt x="48" y="165"/>
                    <a:pt x="50" y="165"/>
                  </a:cubicBezTo>
                  <a:cubicBezTo>
                    <a:pt x="51" y="165"/>
                    <a:pt x="50" y="162"/>
                    <a:pt x="51" y="162"/>
                  </a:cubicBezTo>
                  <a:cubicBezTo>
                    <a:pt x="52" y="161"/>
                    <a:pt x="53" y="159"/>
                    <a:pt x="53" y="157"/>
                  </a:cubicBezTo>
                  <a:cubicBezTo>
                    <a:pt x="53" y="155"/>
                    <a:pt x="53" y="151"/>
                    <a:pt x="55" y="151"/>
                  </a:cubicBezTo>
                  <a:cubicBezTo>
                    <a:pt x="58" y="151"/>
                    <a:pt x="58" y="149"/>
                    <a:pt x="57" y="149"/>
                  </a:cubicBezTo>
                  <a:cubicBezTo>
                    <a:pt x="55" y="148"/>
                    <a:pt x="55" y="147"/>
                    <a:pt x="57" y="146"/>
                  </a:cubicBezTo>
                  <a:cubicBezTo>
                    <a:pt x="60" y="146"/>
                    <a:pt x="59" y="148"/>
                    <a:pt x="61" y="148"/>
                  </a:cubicBezTo>
                  <a:cubicBezTo>
                    <a:pt x="62" y="148"/>
                    <a:pt x="65" y="145"/>
                    <a:pt x="63" y="144"/>
                  </a:cubicBezTo>
                  <a:cubicBezTo>
                    <a:pt x="61" y="142"/>
                    <a:pt x="60" y="144"/>
                    <a:pt x="59" y="145"/>
                  </a:cubicBezTo>
                  <a:cubicBezTo>
                    <a:pt x="58" y="145"/>
                    <a:pt x="57" y="143"/>
                    <a:pt x="55" y="143"/>
                  </a:cubicBezTo>
                  <a:cubicBezTo>
                    <a:pt x="54" y="143"/>
                    <a:pt x="55" y="140"/>
                    <a:pt x="54" y="138"/>
                  </a:cubicBezTo>
                  <a:cubicBezTo>
                    <a:pt x="54" y="137"/>
                    <a:pt x="53" y="134"/>
                    <a:pt x="54" y="133"/>
                  </a:cubicBezTo>
                  <a:cubicBezTo>
                    <a:pt x="55" y="131"/>
                    <a:pt x="60" y="135"/>
                    <a:pt x="64" y="135"/>
                  </a:cubicBezTo>
                  <a:cubicBezTo>
                    <a:pt x="68" y="135"/>
                    <a:pt x="71" y="133"/>
                    <a:pt x="71" y="132"/>
                  </a:cubicBezTo>
                  <a:cubicBezTo>
                    <a:pt x="71" y="130"/>
                    <a:pt x="69" y="127"/>
                    <a:pt x="72" y="126"/>
                  </a:cubicBezTo>
                  <a:cubicBezTo>
                    <a:pt x="74" y="124"/>
                    <a:pt x="72" y="123"/>
                    <a:pt x="72" y="121"/>
                  </a:cubicBezTo>
                  <a:cubicBezTo>
                    <a:pt x="71" y="119"/>
                    <a:pt x="73" y="118"/>
                    <a:pt x="74" y="119"/>
                  </a:cubicBezTo>
                  <a:cubicBezTo>
                    <a:pt x="75" y="120"/>
                    <a:pt x="83" y="119"/>
                    <a:pt x="90" y="118"/>
                  </a:cubicBezTo>
                  <a:cubicBezTo>
                    <a:pt x="97" y="116"/>
                    <a:pt x="101" y="114"/>
                    <a:pt x="102" y="112"/>
                  </a:cubicBezTo>
                  <a:cubicBezTo>
                    <a:pt x="102" y="110"/>
                    <a:pt x="106" y="106"/>
                    <a:pt x="107" y="104"/>
                  </a:cubicBezTo>
                  <a:cubicBezTo>
                    <a:pt x="108" y="102"/>
                    <a:pt x="107" y="100"/>
                    <a:pt x="105" y="100"/>
                  </a:cubicBezTo>
                  <a:cubicBezTo>
                    <a:pt x="102" y="99"/>
                    <a:pt x="102" y="96"/>
                    <a:pt x="104" y="94"/>
                  </a:cubicBezTo>
                  <a:cubicBezTo>
                    <a:pt x="105" y="93"/>
                    <a:pt x="103" y="91"/>
                    <a:pt x="100" y="91"/>
                  </a:cubicBezTo>
                  <a:cubicBezTo>
                    <a:pt x="98" y="90"/>
                    <a:pt x="93" y="89"/>
                    <a:pt x="96" y="86"/>
                  </a:cubicBezTo>
                  <a:cubicBezTo>
                    <a:pt x="97" y="85"/>
                    <a:pt x="97" y="85"/>
                    <a:pt x="98" y="86"/>
                  </a:cubicBezTo>
                  <a:cubicBezTo>
                    <a:pt x="98" y="85"/>
                    <a:pt x="99" y="84"/>
                    <a:pt x="98" y="83"/>
                  </a:cubicBezTo>
                  <a:cubicBezTo>
                    <a:pt x="98" y="83"/>
                    <a:pt x="96" y="83"/>
                    <a:pt x="97" y="80"/>
                  </a:cubicBezTo>
                  <a:cubicBezTo>
                    <a:pt x="97" y="76"/>
                    <a:pt x="98" y="76"/>
                    <a:pt x="98" y="71"/>
                  </a:cubicBezTo>
                  <a:cubicBezTo>
                    <a:pt x="98" y="66"/>
                    <a:pt x="100" y="63"/>
                    <a:pt x="100" y="61"/>
                  </a:cubicBezTo>
                  <a:cubicBezTo>
                    <a:pt x="100" y="58"/>
                    <a:pt x="105" y="55"/>
                    <a:pt x="108" y="51"/>
                  </a:cubicBezTo>
                  <a:cubicBezTo>
                    <a:pt x="110" y="46"/>
                    <a:pt x="116" y="41"/>
                    <a:pt x="119" y="39"/>
                  </a:cubicBezTo>
                  <a:cubicBezTo>
                    <a:pt x="121" y="38"/>
                    <a:pt x="126" y="37"/>
                    <a:pt x="126" y="35"/>
                  </a:cubicBezTo>
                  <a:cubicBezTo>
                    <a:pt x="127" y="34"/>
                    <a:pt x="126" y="26"/>
                    <a:pt x="125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8" name="Freeform 111"/>
            <p:cNvSpPr/>
            <p:nvPr/>
          </p:nvSpPr>
          <p:spPr bwMode="auto">
            <a:xfrm>
              <a:off x="1895224" y="3257927"/>
              <a:ext cx="107244" cy="606207"/>
            </a:xfrm>
            <a:custGeom>
              <a:avLst/>
              <a:gdLst>
                <a:gd name="T0" fmla="*/ 22 w 55"/>
                <a:gd name="T1" fmla="*/ 240 h 282"/>
                <a:gd name="T2" fmla="*/ 15 w 55"/>
                <a:gd name="T3" fmla="*/ 228 h 282"/>
                <a:gd name="T4" fmla="*/ 21 w 55"/>
                <a:gd name="T5" fmla="*/ 215 h 282"/>
                <a:gd name="T6" fmla="*/ 25 w 55"/>
                <a:gd name="T7" fmla="*/ 202 h 282"/>
                <a:gd name="T8" fmla="*/ 28 w 55"/>
                <a:gd name="T9" fmla="*/ 191 h 282"/>
                <a:gd name="T10" fmla="*/ 24 w 55"/>
                <a:gd name="T11" fmla="*/ 181 h 282"/>
                <a:gd name="T12" fmla="*/ 25 w 55"/>
                <a:gd name="T13" fmla="*/ 165 h 282"/>
                <a:gd name="T14" fmla="*/ 27 w 55"/>
                <a:gd name="T15" fmla="*/ 152 h 282"/>
                <a:gd name="T16" fmla="*/ 29 w 55"/>
                <a:gd name="T17" fmla="*/ 142 h 282"/>
                <a:gd name="T18" fmla="*/ 34 w 55"/>
                <a:gd name="T19" fmla="*/ 119 h 282"/>
                <a:gd name="T20" fmla="*/ 36 w 55"/>
                <a:gd name="T21" fmla="*/ 104 h 282"/>
                <a:gd name="T22" fmla="*/ 36 w 55"/>
                <a:gd name="T23" fmla="*/ 86 h 282"/>
                <a:gd name="T24" fmla="*/ 41 w 55"/>
                <a:gd name="T25" fmla="*/ 71 h 282"/>
                <a:gd name="T26" fmla="*/ 46 w 55"/>
                <a:gd name="T27" fmla="*/ 59 h 282"/>
                <a:gd name="T28" fmla="*/ 53 w 55"/>
                <a:gd name="T29" fmla="*/ 42 h 282"/>
                <a:gd name="T30" fmla="*/ 49 w 55"/>
                <a:gd name="T31" fmla="*/ 29 h 282"/>
                <a:gd name="T32" fmla="*/ 46 w 55"/>
                <a:gd name="T33" fmla="*/ 14 h 282"/>
                <a:gd name="T34" fmla="*/ 39 w 55"/>
                <a:gd name="T35" fmla="*/ 1 h 282"/>
                <a:gd name="T36" fmla="*/ 35 w 55"/>
                <a:gd name="T37" fmla="*/ 12 h 282"/>
                <a:gd name="T38" fmla="*/ 34 w 55"/>
                <a:gd name="T39" fmla="*/ 41 h 282"/>
                <a:gd name="T40" fmla="*/ 29 w 55"/>
                <a:gd name="T41" fmla="*/ 70 h 282"/>
                <a:gd name="T42" fmla="*/ 26 w 55"/>
                <a:gd name="T43" fmla="*/ 90 h 282"/>
                <a:gd name="T44" fmla="*/ 22 w 55"/>
                <a:gd name="T45" fmla="*/ 116 h 282"/>
                <a:gd name="T46" fmla="*/ 14 w 55"/>
                <a:gd name="T47" fmla="*/ 138 h 282"/>
                <a:gd name="T48" fmla="*/ 13 w 55"/>
                <a:gd name="T49" fmla="*/ 158 h 282"/>
                <a:gd name="T50" fmla="*/ 9 w 55"/>
                <a:gd name="T51" fmla="*/ 176 h 282"/>
                <a:gd name="T52" fmla="*/ 17 w 55"/>
                <a:gd name="T53" fmla="*/ 166 h 282"/>
                <a:gd name="T54" fmla="*/ 19 w 55"/>
                <a:gd name="T55" fmla="*/ 177 h 282"/>
                <a:gd name="T56" fmla="*/ 16 w 55"/>
                <a:gd name="T57" fmla="*/ 189 h 282"/>
                <a:gd name="T58" fmla="*/ 13 w 55"/>
                <a:gd name="T59" fmla="*/ 197 h 282"/>
                <a:gd name="T60" fmla="*/ 13 w 55"/>
                <a:gd name="T61" fmla="*/ 195 h 282"/>
                <a:gd name="T62" fmla="*/ 8 w 55"/>
                <a:gd name="T63" fmla="*/ 197 h 282"/>
                <a:gd name="T64" fmla="*/ 1 w 55"/>
                <a:gd name="T65" fmla="*/ 207 h 282"/>
                <a:gd name="T66" fmla="*/ 9 w 55"/>
                <a:gd name="T67" fmla="*/ 207 h 282"/>
                <a:gd name="T68" fmla="*/ 13 w 55"/>
                <a:gd name="T69" fmla="*/ 215 h 282"/>
                <a:gd name="T70" fmla="*/ 5 w 55"/>
                <a:gd name="T71" fmla="*/ 217 h 282"/>
                <a:gd name="T72" fmla="*/ 7 w 55"/>
                <a:gd name="T73" fmla="*/ 221 h 282"/>
                <a:gd name="T74" fmla="*/ 3 w 55"/>
                <a:gd name="T75" fmla="*/ 228 h 282"/>
                <a:gd name="T76" fmla="*/ 8 w 55"/>
                <a:gd name="T77" fmla="*/ 230 h 282"/>
                <a:gd name="T78" fmla="*/ 9 w 55"/>
                <a:gd name="T79" fmla="*/ 236 h 282"/>
                <a:gd name="T80" fmla="*/ 5 w 55"/>
                <a:gd name="T81" fmla="*/ 244 h 282"/>
                <a:gd name="T82" fmla="*/ 12 w 55"/>
                <a:gd name="T83" fmla="*/ 245 h 282"/>
                <a:gd name="T84" fmla="*/ 15 w 55"/>
                <a:gd name="T85" fmla="*/ 248 h 282"/>
                <a:gd name="T86" fmla="*/ 12 w 55"/>
                <a:gd name="T87" fmla="*/ 255 h 282"/>
                <a:gd name="T88" fmla="*/ 22 w 55"/>
                <a:gd name="T89" fmla="*/ 255 h 282"/>
                <a:gd name="T90" fmla="*/ 15 w 55"/>
                <a:gd name="T91" fmla="*/ 261 h 282"/>
                <a:gd name="T92" fmla="*/ 23 w 55"/>
                <a:gd name="T93" fmla="*/ 259 h 282"/>
                <a:gd name="T94" fmla="*/ 14 w 55"/>
                <a:gd name="T95" fmla="*/ 266 h 282"/>
                <a:gd name="T96" fmla="*/ 22 w 55"/>
                <a:gd name="T97" fmla="*/ 267 h 282"/>
                <a:gd name="T98" fmla="*/ 35 w 55"/>
                <a:gd name="T99" fmla="*/ 254 h 282"/>
                <a:gd name="T100" fmla="*/ 39 w 55"/>
                <a:gd name="T101" fmla="*/ 261 h 282"/>
                <a:gd name="T102" fmla="*/ 33 w 55"/>
                <a:gd name="T103" fmla="*/ 263 h 282"/>
                <a:gd name="T104" fmla="*/ 27 w 55"/>
                <a:gd name="T105" fmla="*/ 269 h 282"/>
                <a:gd name="T106" fmla="*/ 32 w 55"/>
                <a:gd name="T107" fmla="*/ 278 h 282"/>
                <a:gd name="T108" fmla="*/ 41 w 55"/>
                <a:gd name="T109" fmla="*/ 276 h 282"/>
                <a:gd name="T110" fmla="*/ 50 w 55"/>
                <a:gd name="T111" fmla="*/ 277 h 282"/>
                <a:gd name="T112" fmla="*/ 45 w 55"/>
                <a:gd name="T113" fmla="*/ 275 h 282"/>
                <a:gd name="T114" fmla="*/ 39 w 55"/>
                <a:gd name="T115" fmla="*/ 252 h 282"/>
                <a:gd name="T116" fmla="*/ 25 w 55"/>
                <a:gd name="T117" fmla="*/ 25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282">
                  <a:moveTo>
                    <a:pt x="25" y="250"/>
                  </a:moveTo>
                  <a:cubicBezTo>
                    <a:pt x="24" y="250"/>
                    <a:pt x="23" y="247"/>
                    <a:pt x="22" y="247"/>
                  </a:cubicBezTo>
                  <a:cubicBezTo>
                    <a:pt x="21" y="247"/>
                    <a:pt x="21" y="242"/>
                    <a:pt x="22" y="240"/>
                  </a:cubicBezTo>
                  <a:cubicBezTo>
                    <a:pt x="23" y="238"/>
                    <a:pt x="18" y="239"/>
                    <a:pt x="16" y="238"/>
                  </a:cubicBezTo>
                  <a:cubicBezTo>
                    <a:pt x="15" y="237"/>
                    <a:pt x="17" y="236"/>
                    <a:pt x="15" y="234"/>
                  </a:cubicBezTo>
                  <a:cubicBezTo>
                    <a:pt x="13" y="232"/>
                    <a:pt x="15" y="229"/>
                    <a:pt x="15" y="228"/>
                  </a:cubicBezTo>
                  <a:cubicBezTo>
                    <a:pt x="15" y="227"/>
                    <a:pt x="16" y="224"/>
                    <a:pt x="18" y="224"/>
                  </a:cubicBezTo>
                  <a:cubicBezTo>
                    <a:pt x="20" y="224"/>
                    <a:pt x="19" y="221"/>
                    <a:pt x="21" y="220"/>
                  </a:cubicBezTo>
                  <a:cubicBezTo>
                    <a:pt x="23" y="218"/>
                    <a:pt x="19" y="216"/>
                    <a:pt x="21" y="215"/>
                  </a:cubicBezTo>
                  <a:cubicBezTo>
                    <a:pt x="22" y="214"/>
                    <a:pt x="21" y="211"/>
                    <a:pt x="23" y="211"/>
                  </a:cubicBezTo>
                  <a:cubicBezTo>
                    <a:pt x="26" y="210"/>
                    <a:pt x="23" y="207"/>
                    <a:pt x="25" y="206"/>
                  </a:cubicBezTo>
                  <a:cubicBezTo>
                    <a:pt x="27" y="206"/>
                    <a:pt x="25" y="204"/>
                    <a:pt x="25" y="202"/>
                  </a:cubicBezTo>
                  <a:cubicBezTo>
                    <a:pt x="26" y="199"/>
                    <a:pt x="24" y="198"/>
                    <a:pt x="26" y="197"/>
                  </a:cubicBezTo>
                  <a:cubicBezTo>
                    <a:pt x="29" y="196"/>
                    <a:pt x="27" y="194"/>
                    <a:pt x="25" y="193"/>
                  </a:cubicBezTo>
                  <a:cubicBezTo>
                    <a:pt x="24" y="191"/>
                    <a:pt x="26" y="191"/>
                    <a:pt x="28" y="191"/>
                  </a:cubicBezTo>
                  <a:cubicBezTo>
                    <a:pt x="30" y="191"/>
                    <a:pt x="29" y="188"/>
                    <a:pt x="27" y="189"/>
                  </a:cubicBezTo>
                  <a:cubicBezTo>
                    <a:pt x="25" y="189"/>
                    <a:pt x="23" y="187"/>
                    <a:pt x="25" y="185"/>
                  </a:cubicBezTo>
                  <a:cubicBezTo>
                    <a:pt x="27" y="184"/>
                    <a:pt x="23" y="183"/>
                    <a:pt x="24" y="181"/>
                  </a:cubicBezTo>
                  <a:cubicBezTo>
                    <a:pt x="25" y="180"/>
                    <a:pt x="25" y="179"/>
                    <a:pt x="23" y="178"/>
                  </a:cubicBezTo>
                  <a:cubicBezTo>
                    <a:pt x="22" y="177"/>
                    <a:pt x="23" y="172"/>
                    <a:pt x="24" y="171"/>
                  </a:cubicBezTo>
                  <a:cubicBezTo>
                    <a:pt x="26" y="171"/>
                    <a:pt x="25" y="166"/>
                    <a:pt x="25" y="165"/>
                  </a:cubicBezTo>
                  <a:cubicBezTo>
                    <a:pt x="25" y="163"/>
                    <a:pt x="23" y="162"/>
                    <a:pt x="23" y="160"/>
                  </a:cubicBezTo>
                  <a:cubicBezTo>
                    <a:pt x="24" y="159"/>
                    <a:pt x="25" y="159"/>
                    <a:pt x="25" y="156"/>
                  </a:cubicBezTo>
                  <a:cubicBezTo>
                    <a:pt x="25" y="154"/>
                    <a:pt x="26" y="152"/>
                    <a:pt x="27" y="152"/>
                  </a:cubicBezTo>
                  <a:cubicBezTo>
                    <a:pt x="28" y="152"/>
                    <a:pt x="27" y="149"/>
                    <a:pt x="27" y="148"/>
                  </a:cubicBezTo>
                  <a:cubicBezTo>
                    <a:pt x="27" y="146"/>
                    <a:pt x="30" y="148"/>
                    <a:pt x="31" y="145"/>
                  </a:cubicBezTo>
                  <a:cubicBezTo>
                    <a:pt x="31" y="143"/>
                    <a:pt x="29" y="143"/>
                    <a:pt x="29" y="142"/>
                  </a:cubicBezTo>
                  <a:cubicBezTo>
                    <a:pt x="30" y="140"/>
                    <a:pt x="29" y="137"/>
                    <a:pt x="29" y="133"/>
                  </a:cubicBezTo>
                  <a:cubicBezTo>
                    <a:pt x="29" y="129"/>
                    <a:pt x="32" y="128"/>
                    <a:pt x="34" y="127"/>
                  </a:cubicBezTo>
                  <a:cubicBezTo>
                    <a:pt x="35" y="126"/>
                    <a:pt x="32" y="120"/>
                    <a:pt x="34" y="119"/>
                  </a:cubicBezTo>
                  <a:cubicBezTo>
                    <a:pt x="35" y="119"/>
                    <a:pt x="34" y="116"/>
                    <a:pt x="36" y="115"/>
                  </a:cubicBezTo>
                  <a:cubicBezTo>
                    <a:pt x="37" y="114"/>
                    <a:pt x="36" y="112"/>
                    <a:pt x="37" y="110"/>
                  </a:cubicBezTo>
                  <a:cubicBezTo>
                    <a:pt x="38" y="107"/>
                    <a:pt x="36" y="106"/>
                    <a:pt x="36" y="104"/>
                  </a:cubicBezTo>
                  <a:cubicBezTo>
                    <a:pt x="36" y="102"/>
                    <a:pt x="35" y="100"/>
                    <a:pt x="34" y="98"/>
                  </a:cubicBezTo>
                  <a:cubicBezTo>
                    <a:pt x="32" y="96"/>
                    <a:pt x="33" y="91"/>
                    <a:pt x="34" y="91"/>
                  </a:cubicBezTo>
                  <a:cubicBezTo>
                    <a:pt x="35" y="91"/>
                    <a:pt x="34" y="87"/>
                    <a:pt x="36" y="86"/>
                  </a:cubicBezTo>
                  <a:cubicBezTo>
                    <a:pt x="38" y="86"/>
                    <a:pt x="37" y="83"/>
                    <a:pt x="36" y="80"/>
                  </a:cubicBezTo>
                  <a:cubicBezTo>
                    <a:pt x="35" y="77"/>
                    <a:pt x="38" y="79"/>
                    <a:pt x="38" y="77"/>
                  </a:cubicBezTo>
                  <a:cubicBezTo>
                    <a:pt x="38" y="75"/>
                    <a:pt x="39" y="72"/>
                    <a:pt x="41" y="71"/>
                  </a:cubicBezTo>
                  <a:cubicBezTo>
                    <a:pt x="42" y="70"/>
                    <a:pt x="43" y="67"/>
                    <a:pt x="43" y="66"/>
                  </a:cubicBezTo>
                  <a:cubicBezTo>
                    <a:pt x="43" y="64"/>
                    <a:pt x="45" y="64"/>
                    <a:pt x="46" y="63"/>
                  </a:cubicBezTo>
                  <a:cubicBezTo>
                    <a:pt x="48" y="62"/>
                    <a:pt x="44" y="60"/>
                    <a:pt x="46" y="59"/>
                  </a:cubicBezTo>
                  <a:cubicBezTo>
                    <a:pt x="48" y="58"/>
                    <a:pt x="45" y="53"/>
                    <a:pt x="46" y="52"/>
                  </a:cubicBezTo>
                  <a:cubicBezTo>
                    <a:pt x="47" y="51"/>
                    <a:pt x="46" y="49"/>
                    <a:pt x="46" y="47"/>
                  </a:cubicBezTo>
                  <a:cubicBezTo>
                    <a:pt x="46" y="46"/>
                    <a:pt x="52" y="43"/>
                    <a:pt x="53" y="42"/>
                  </a:cubicBezTo>
                  <a:cubicBezTo>
                    <a:pt x="54" y="41"/>
                    <a:pt x="54" y="38"/>
                    <a:pt x="54" y="35"/>
                  </a:cubicBezTo>
                  <a:cubicBezTo>
                    <a:pt x="52" y="36"/>
                    <a:pt x="51" y="36"/>
                    <a:pt x="50" y="36"/>
                  </a:cubicBezTo>
                  <a:cubicBezTo>
                    <a:pt x="50" y="34"/>
                    <a:pt x="51" y="31"/>
                    <a:pt x="49" y="29"/>
                  </a:cubicBezTo>
                  <a:cubicBezTo>
                    <a:pt x="47" y="27"/>
                    <a:pt x="48" y="24"/>
                    <a:pt x="47" y="23"/>
                  </a:cubicBezTo>
                  <a:cubicBezTo>
                    <a:pt x="45" y="22"/>
                    <a:pt x="43" y="19"/>
                    <a:pt x="45" y="18"/>
                  </a:cubicBezTo>
                  <a:cubicBezTo>
                    <a:pt x="46" y="17"/>
                    <a:pt x="45" y="15"/>
                    <a:pt x="46" y="14"/>
                  </a:cubicBezTo>
                  <a:cubicBezTo>
                    <a:pt x="47" y="13"/>
                    <a:pt x="45" y="12"/>
                    <a:pt x="43" y="10"/>
                  </a:cubicBezTo>
                  <a:cubicBezTo>
                    <a:pt x="41" y="8"/>
                    <a:pt x="44" y="5"/>
                    <a:pt x="42" y="3"/>
                  </a:cubicBezTo>
                  <a:cubicBezTo>
                    <a:pt x="40" y="2"/>
                    <a:pt x="40" y="0"/>
                    <a:pt x="39" y="1"/>
                  </a:cubicBezTo>
                  <a:cubicBezTo>
                    <a:pt x="39" y="2"/>
                    <a:pt x="38" y="5"/>
                    <a:pt x="36" y="6"/>
                  </a:cubicBezTo>
                  <a:cubicBezTo>
                    <a:pt x="36" y="6"/>
                    <a:pt x="36" y="6"/>
                    <a:pt x="35" y="7"/>
                  </a:cubicBezTo>
                  <a:cubicBezTo>
                    <a:pt x="35" y="8"/>
                    <a:pt x="35" y="11"/>
                    <a:pt x="35" y="12"/>
                  </a:cubicBezTo>
                  <a:cubicBezTo>
                    <a:pt x="36" y="14"/>
                    <a:pt x="36" y="24"/>
                    <a:pt x="36" y="28"/>
                  </a:cubicBezTo>
                  <a:cubicBezTo>
                    <a:pt x="35" y="32"/>
                    <a:pt x="34" y="35"/>
                    <a:pt x="33" y="38"/>
                  </a:cubicBezTo>
                  <a:cubicBezTo>
                    <a:pt x="32" y="40"/>
                    <a:pt x="35" y="40"/>
                    <a:pt x="34" y="41"/>
                  </a:cubicBezTo>
                  <a:cubicBezTo>
                    <a:pt x="33" y="42"/>
                    <a:pt x="33" y="45"/>
                    <a:pt x="33" y="50"/>
                  </a:cubicBezTo>
                  <a:cubicBezTo>
                    <a:pt x="33" y="54"/>
                    <a:pt x="31" y="61"/>
                    <a:pt x="31" y="64"/>
                  </a:cubicBezTo>
                  <a:cubicBezTo>
                    <a:pt x="30" y="66"/>
                    <a:pt x="29" y="68"/>
                    <a:pt x="29" y="70"/>
                  </a:cubicBezTo>
                  <a:cubicBezTo>
                    <a:pt x="29" y="73"/>
                    <a:pt x="28" y="74"/>
                    <a:pt x="26" y="76"/>
                  </a:cubicBezTo>
                  <a:cubicBezTo>
                    <a:pt x="25" y="77"/>
                    <a:pt x="29" y="81"/>
                    <a:pt x="28" y="83"/>
                  </a:cubicBezTo>
                  <a:cubicBezTo>
                    <a:pt x="28" y="85"/>
                    <a:pt x="25" y="86"/>
                    <a:pt x="26" y="90"/>
                  </a:cubicBezTo>
                  <a:cubicBezTo>
                    <a:pt x="27" y="94"/>
                    <a:pt x="26" y="102"/>
                    <a:pt x="26" y="104"/>
                  </a:cubicBezTo>
                  <a:cubicBezTo>
                    <a:pt x="26" y="105"/>
                    <a:pt x="24" y="105"/>
                    <a:pt x="25" y="108"/>
                  </a:cubicBezTo>
                  <a:cubicBezTo>
                    <a:pt x="25" y="111"/>
                    <a:pt x="23" y="112"/>
                    <a:pt x="22" y="116"/>
                  </a:cubicBezTo>
                  <a:cubicBezTo>
                    <a:pt x="22" y="120"/>
                    <a:pt x="19" y="126"/>
                    <a:pt x="18" y="129"/>
                  </a:cubicBezTo>
                  <a:cubicBezTo>
                    <a:pt x="16" y="132"/>
                    <a:pt x="16" y="134"/>
                    <a:pt x="15" y="134"/>
                  </a:cubicBezTo>
                  <a:cubicBezTo>
                    <a:pt x="13" y="134"/>
                    <a:pt x="13" y="136"/>
                    <a:pt x="14" y="138"/>
                  </a:cubicBezTo>
                  <a:cubicBezTo>
                    <a:pt x="15" y="141"/>
                    <a:pt x="13" y="144"/>
                    <a:pt x="15" y="146"/>
                  </a:cubicBezTo>
                  <a:cubicBezTo>
                    <a:pt x="16" y="149"/>
                    <a:pt x="16" y="150"/>
                    <a:pt x="15" y="153"/>
                  </a:cubicBezTo>
                  <a:cubicBezTo>
                    <a:pt x="14" y="155"/>
                    <a:pt x="13" y="155"/>
                    <a:pt x="13" y="158"/>
                  </a:cubicBezTo>
                  <a:cubicBezTo>
                    <a:pt x="13" y="160"/>
                    <a:pt x="11" y="163"/>
                    <a:pt x="12" y="165"/>
                  </a:cubicBezTo>
                  <a:cubicBezTo>
                    <a:pt x="13" y="168"/>
                    <a:pt x="13" y="169"/>
                    <a:pt x="12" y="169"/>
                  </a:cubicBezTo>
                  <a:cubicBezTo>
                    <a:pt x="10" y="169"/>
                    <a:pt x="10" y="171"/>
                    <a:pt x="9" y="176"/>
                  </a:cubicBezTo>
                  <a:cubicBezTo>
                    <a:pt x="9" y="180"/>
                    <a:pt x="9" y="180"/>
                    <a:pt x="12" y="180"/>
                  </a:cubicBezTo>
                  <a:cubicBezTo>
                    <a:pt x="15" y="180"/>
                    <a:pt x="13" y="169"/>
                    <a:pt x="15" y="169"/>
                  </a:cubicBezTo>
                  <a:cubicBezTo>
                    <a:pt x="17" y="169"/>
                    <a:pt x="15" y="167"/>
                    <a:pt x="17" y="166"/>
                  </a:cubicBezTo>
                  <a:cubicBezTo>
                    <a:pt x="19" y="166"/>
                    <a:pt x="17" y="168"/>
                    <a:pt x="19" y="169"/>
                  </a:cubicBezTo>
                  <a:cubicBezTo>
                    <a:pt x="20" y="169"/>
                    <a:pt x="21" y="170"/>
                    <a:pt x="19" y="172"/>
                  </a:cubicBezTo>
                  <a:cubicBezTo>
                    <a:pt x="17" y="173"/>
                    <a:pt x="20" y="175"/>
                    <a:pt x="19" y="177"/>
                  </a:cubicBezTo>
                  <a:cubicBezTo>
                    <a:pt x="18" y="178"/>
                    <a:pt x="16" y="180"/>
                    <a:pt x="17" y="182"/>
                  </a:cubicBezTo>
                  <a:cubicBezTo>
                    <a:pt x="18" y="184"/>
                    <a:pt x="16" y="183"/>
                    <a:pt x="16" y="186"/>
                  </a:cubicBezTo>
                  <a:cubicBezTo>
                    <a:pt x="16" y="188"/>
                    <a:pt x="17" y="188"/>
                    <a:pt x="16" y="189"/>
                  </a:cubicBezTo>
                  <a:cubicBezTo>
                    <a:pt x="15" y="189"/>
                    <a:pt x="18" y="191"/>
                    <a:pt x="16" y="191"/>
                  </a:cubicBezTo>
                  <a:cubicBezTo>
                    <a:pt x="15" y="192"/>
                    <a:pt x="16" y="193"/>
                    <a:pt x="16" y="195"/>
                  </a:cubicBezTo>
                  <a:cubicBezTo>
                    <a:pt x="17" y="197"/>
                    <a:pt x="15" y="196"/>
                    <a:pt x="13" y="197"/>
                  </a:cubicBezTo>
                  <a:cubicBezTo>
                    <a:pt x="12" y="198"/>
                    <a:pt x="15" y="200"/>
                    <a:pt x="14" y="201"/>
                  </a:cubicBezTo>
                  <a:cubicBezTo>
                    <a:pt x="13" y="203"/>
                    <a:pt x="11" y="200"/>
                    <a:pt x="10" y="199"/>
                  </a:cubicBezTo>
                  <a:cubicBezTo>
                    <a:pt x="9" y="199"/>
                    <a:pt x="11" y="197"/>
                    <a:pt x="13" y="195"/>
                  </a:cubicBezTo>
                  <a:cubicBezTo>
                    <a:pt x="14" y="194"/>
                    <a:pt x="11" y="190"/>
                    <a:pt x="9" y="191"/>
                  </a:cubicBezTo>
                  <a:cubicBezTo>
                    <a:pt x="7" y="192"/>
                    <a:pt x="11" y="194"/>
                    <a:pt x="11" y="196"/>
                  </a:cubicBezTo>
                  <a:cubicBezTo>
                    <a:pt x="11" y="197"/>
                    <a:pt x="8" y="195"/>
                    <a:pt x="8" y="197"/>
                  </a:cubicBezTo>
                  <a:cubicBezTo>
                    <a:pt x="8" y="199"/>
                    <a:pt x="6" y="198"/>
                    <a:pt x="4" y="200"/>
                  </a:cubicBezTo>
                  <a:cubicBezTo>
                    <a:pt x="3" y="201"/>
                    <a:pt x="6" y="202"/>
                    <a:pt x="5" y="203"/>
                  </a:cubicBezTo>
                  <a:cubicBezTo>
                    <a:pt x="3" y="203"/>
                    <a:pt x="1" y="205"/>
                    <a:pt x="1" y="207"/>
                  </a:cubicBezTo>
                  <a:cubicBezTo>
                    <a:pt x="1" y="208"/>
                    <a:pt x="2" y="208"/>
                    <a:pt x="2" y="207"/>
                  </a:cubicBezTo>
                  <a:cubicBezTo>
                    <a:pt x="2" y="206"/>
                    <a:pt x="5" y="205"/>
                    <a:pt x="5" y="207"/>
                  </a:cubicBezTo>
                  <a:cubicBezTo>
                    <a:pt x="6" y="209"/>
                    <a:pt x="7" y="207"/>
                    <a:pt x="9" y="207"/>
                  </a:cubicBezTo>
                  <a:cubicBezTo>
                    <a:pt x="11" y="208"/>
                    <a:pt x="10" y="211"/>
                    <a:pt x="9" y="210"/>
                  </a:cubicBezTo>
                  <a:cubicBezTo>
                    <a:pt x="8" y="210"/>
                    <a:pt x="7" y="212"/>
                    <a:pt x="7" y="214"/>
                  </a:cubicBezTo>
                  <a:cubicBezTo>
                    <a:pt x="8" y="216"/>
                    <a:pt x="12" y="214"/>
                    <a:pt x="13" y="215"/>
                  </a:cubicBezTo>
                  <a:cubicBezTo>
                    <a:pt x="15" y="215"/>
                    <a:pt x="14" y="218"/>
                    <a:pt x="13" y="217"/>
                  </a:cubicBezTo>
                  <a:cubicBezTo>
                    <a:pt x="12" y="216"/>
                    <a:pt x="10" y="215"/>
                    <a:pt x="9" y="216"/>
                  </a:cubicBezTo>
                  <a:cubicBezTo>
                    <a:pt x="8" y="218"/>
                    <a:pt x="7" y="217"/>
                    <a:pt x="5" y="217"/>
                  </a:cubicBezTo>
                  <a:cubicBezTo>
                    <a:pt x="4" y="216"/>
                    <a:pt x="0" y="219"/>
                    <a:pt x="1" y="220"/>
                  </a:cubicBezTo>
                  <a:cubicBezTo>
                    <a:pt x="3" y="221"/>
                    <a:pt x="3" y="223"/>
                    <a:pt x="4" y="223"/>
                  </a:cubicBezTo>
                  <a:cubicBezTo>
                    <a:pt x="5" y="223"/>
                    <a:pt x="6" y="222"/>
                    <a:pt x="7" y="221"/>
                  </a:cubicBezTo>
                  <a:cubicBezTo>
                    <a:pt x="7" y="220"/>
                    <a:pt x="9" y="219"/>
                    <a:pt x="9" y="221"/>
                  </a:cubicBezTo>
                  <a:cubicBezTo>
                    <a:pt x="9" y="224"/>
                    <a:pt x="7" y="223"/>
                    <a:pt x="6" y="224"/>
                  </a:cubicBezTo>
                  <a:cubicBezTo>
                    <a:pt x="6" y="225"/>
                    <a:pt x="5" y="226"/>
                    <a:pt x="3" y="228"/>
                  </a:cubicBezTo>
                  <a:cubicBezTo>
                    <a:pt x="1" y="229"/>
                    <a:pt x="3" y="231"/>
                    <a:pt x="4" y="230"/>
                  </a:cubicBezTo>
                  <a:cubicBezTo>
                    <a:pt x="6" y="230"/>
                    <a:pt x="4" y="232"/>
                    <a:pt x="6" y="232"/>
                  </a:cubicBezTo>
                  <a:cubicBezTo>
                    <a:pt x="8" y="232"/>
                    <a:pt x="8" y="231"/>
                    <a:pt x="8" y="230"/>
                  </a:cubicBezTo>
                  <a:cubicBezTo>
                    <a:pt x="7" y="228"/>
                    <a:pt x="9" y="225"/>
                    <a:pt x="10" y="227"/>
                  </a:cubicBezTo>
                  <a:cubicBezTo>
                    <a:pt x="12" y="228"/>
                    <a:pt x="9" y="230"/>
                    <a:pt x="9" y="231"/>
                  </a:cubicBezTo>
                  <a:cubicBezTo>
                    <a:pt x="9" y="233"/>
                    <a:pt x="9" y="234"/>
                    <a:pt x="9" y="236"/>
                  </a:cubicBezTo>
                  <a:cubicBezTo>
                    <a:pt x="9" y="237"/>
                    <a:pt x="7" y="237"/>
                    <a:pt x="7" y="238"/>
                  </a:cubicBezTo>
                  <a:cubicBezTo>
                    <a:pt x="7" y="240"/>
                    <a:pt x="3" y="239"/>
                    <a:pt x="5" y="240"/>
                  </a:cubicBezTo>
                  <a:cubicBezTo>
                    <a:pt x="7" y="241"/>
                    <a:pt x="4" y="243"/>
                    <a:pt x="5" y="244"/>
                  </a:cubicBezTo>
                  <a:cubicBezTo>
                    <a:pt x="6" y="245"/>
                    <a:pt x="6" y="242"/>
                    <a:pt x="8" y="243"/>
                  </a:cubicBezTo>
                  <a:cubicBezTo>
                    <a:pt x="9" y="243"/>
                    <a:pt x="9" y="244"/>
                    <a:pt x="11" y="243"/>
                  </a:cubicBezTo>
                  <a:cubicBezTo>
                    <a:pt x="13" y="242"/>
                    <a:pt x="14" y="244"/>
                    <a:pt x="12" y="245"/>
                  </a:cubicBezTo>
                  <a:cubicBezTo>
                    <a:pt x="11" y="245"/>
                    <a:pt x="9" y="248"/>
                    <a:pt x="9" y="248"/>
                  </a:cubicBezTo>
                  <a:cubicBezTo>
                    <a:pt x="10" y="248"/>
                    <a:pt x="13" y="246"/>
                    <a:pt x="13" y="248"/>
                  </a:cubicBezTo>
                  <a:cubicBezTo>
                    <a:pt x="14" y="250"/>
                    <a:pt x="15" y="249"/>
                    <a:pt x="15" y="248"/>
                  </a:cubicBezTo>
                  <a:cubicBezTo>
                    <a:pt x="15" y="246"/>
                    <a:pt x="19" y="247"/>
                    <a:pt x="19" y="249"/>
                  </a:cubicBezTo>
                  <a:cubicBezTo>
                    <a:pt x="20" y="251"/>
                    <a:pt x="16" y="252"/>
                    <a:pt x="14" y="251"/>
                  </a:cubicBezTo>
                  <a:cubicBezTo>
                    <a:pt x="12" y="251"/>
                    <a:pt x="11" y="253"/>
                    <a:pt x="12" y="255"/>
                  </a:cubicBezTo>
                  <a:cubicBezTo>
                    <a:pt x="13" y="257"/>
                    <a:pt x="15" y="255"/>
                    <a:pt x="17" y="253"/>
                  </a:cubicBezTo>
                  <a:cubicBezTo>
                    <a:pt x="18" y="252"/>
                    <a:pt x="26" y="252"/>
                    <a:pt x="26" y="254"/>
                  </a:cubicBezTo>
                  <a:cubicBezTo>
                    <a:pt x="27" y="256"/>
                    <a:pt x="23" y="254"/>
                    <a:pt x="22" y="255"/>
                  </a:cubicBezTo>
                  <a:cubicBezTo>
                    <a:pt x="22" y="256"/>
                    <a:pt x="19" y="257"/>
                    <a:pt x="18" y="256"/>
                  </a:cubicBezTo>
                  <a:cubicBezTo>
                    <a:pt x="18" y="255"/>
                    <a:pt x="15" y="256"/>
                    <a:pt x="15" y="258"/>
                  </a:cubicBezTo>
                  <a:cubicBezTo>
                    <a:pt x="15" y="260"/>
                    <a:pt x="13" y="260"/>
                    <a:pt x="15" y="261"/>
                  </a:cubicBezTo>
                  <a:cubicBezTo>
                    <a:pt x="18" y="261"/>
                    <a:pt x="17" y="258"/>
                    <a:pt x="21" y="258"/>
                  </a:cubicBezTo>
                  <a:cubicBezTo>
                    <a:pt x="25" y="258"/>
                    <a:pt x="27" y="255"/>
                    <a:pt x="28" y="257"/>
                  </a:cubicBezTo>
                  <a:cubicBezTo>
                    <a:pt x="29" y="259"/>
                    <a:pt x="25" y="261"/>
                    <a:pt x="23" y="259"/>
                  </a:cubicBezTo>
                  <a:cubicBezTo>
                    <a:pt x="22" y="258"/>
                    <a:pt x="20" y="260"/>
                    <a:pt x="20" y="262"/>
                  </a:cubicBezTo>
                  <a:cubicBezTo>
                    <a:pt x="20" y="265"/>
                    <a:pt x="15" y="262"/>
                    <a:pt x="13" y="262"/>
                  </a:cubicBezTo>
                  <a:cubicBezTo>
                    <a:pt x="11" y="261"/>
                    <a:pt x="12" y="264"/>
                    <a:pt x="14" y="266"/>
                  </a:cubicBezTo>
                  <a:cubicBezTo>
                    <a:pt x="16" y="268"/>
                    <a:pt x="17" y="266"/>
                    <a:pt x="19" y="267"/>
                  </a:cubicBezTo>
                  <a:cubicBezTo>
                    <a:pt x="22" y="269"/>
                    <a:pt x="22" y="270"/>
                    <a:pt x="23" y="269"/>
                  </a:cubicBezTo>
                  <a:cubicBezTo>
                    <a:pt x="25" y="267"/>
                    <a:pt x="23" y="267"/>
                    <a:pt x="22" y="267"/>
                  </a:cubicBezTo>
                  <a:cubicBezTo>
                    <a:pt x="21" y="266"/>
                    <a:pt x="22" y="264"/>
                    <a:pt x="25" y="265"/>
                  </a:cubicBezTo>
                  <a:cubicBezTo>
                    <a:pt x="27" y="266"/>
                    <a:pt x="30" y="264"/>
                    <a:pt x="30" y="260"/>
                  </a:cubicBezTo>
                  <a:cubicBezTo>
                    <a:pt x="29" y="257"/>
                    <a:pt x="32" y="256"/>
                    <a:pt x="35" y="254"/>
                  </a:cubicBezTo>
                  <a:cubicBezTo>
                    <a:pt x="38" y="253"/>
                    <a:pt x="37" y="257"/>
                    <a:pt x="34" y="257"/>
                  </a:cubicBezTo>
                  <a:cubicBezTo>
                    <a:pt x="32" y="258"/>
                    <a:pt x="31" y="259"/>
                    <a:pt x="33" y="261"/>
                  </a:cubicBezTo>
                  <a:cubicBezTo>
                    <a:pt x="35" y="263"/>
                    <a:pt x="37" y="260"/>
                    <a:pt x="39" y="261"/>
                  </a:cubicBezTo>
                  <a:cubicBezTo>
                    <a:pt x="40" y="263"/>
                    <a:pt x="36" y="263"/>
                    <a:pt x="35" y="264"/>
                  </a:cubicBezTo>
                  <a:cubicBezTo>
                    <a:pt x="35" y="266"/>
                    <a:pt x="38" y="267"/>
                    <a:pt x="36" y="269"/>
                  </a:cubicBezTo>
                  <a:cubicBezTo>
                    <a:pt x="33" y="270"/>
                    <a:pt x="35" y="264"/>
                    <a:pt x="33" y="263"/>
                  </a:cubicBezTo>
                  <a:cubicBezTo>
                    <a:pt x="32" y="263"/>
                    <a:pt x="31" y="264"/>
                    <a:pt x="32" y="267"/>
                  </a:cubicBezTo>
                  <a:cubicBezTo>
                    <a:pt x="33" y="270"/>
                    <a:pt x="30" y="268"/>
                    <a:pt x="29" y="266"/>
                  </a:cubicBezTo>
                  <a:cubicBezTo>
                    <a:pt x="27" y="265"/>
                    <a:pt x="26" y="267"/>
                    <a:pt x="27" y="269"/>
                  </a:cubicBezTo>
                  <a:cubicBezTo>
                    <a:pt x="29" y="270"/>
                    <a:pt x="24" y="268"/>
                    <a:pt x="24" y="271"/>
                  </a:cubicBezTo>
                  <a:cubicBezTo>
                    <a:pt x="24" y="274"/>
                    <a:pt x="26" y="271"/>
                    <a:pt x="29" y="272"/>
                  </a:cubicBezTo>
                  <a:cubicBezTo>
                    <a:pt x="31" y="273"/>
                    <a:pt x="30" y="276"/>
                    <a:pt x="32" y="278"/>
                  </a:cubicBezTo>
                  <a:cubicBezTo>
                    <a:pt x="34" y="279"/>
                    <a:pt x="32" y="273"/>
                    <a:pt x="34" y="273"/>
                  </a:cubicBezTo>
                  <a:cubicBezTo>
                    <a:pt x="36" y="272"/>
                    <a:pt x="34" y="277"/>
                    <a:pt x="38" y="278"/>
                  </a:cubicBezTo>
                  <a:cubicBezTo>
                    <a:pt x="43" y="280"/>
                    <a:pt x="39" y="278"/>
                    <a:pt x="41" y="276"/>
                  </a:cubicBezTo>
                  <a:cubicBezTo>
                    <a:pt x="43" y="275"/>
                    <a:pt x="45" y="280"/>
                    <a:pt x="47" y="281"/>
                  </a:cubicBezTo>
                  <a:cubicBezTo>
                    <a:pt x="49" y="282"/>
                    <a:pt x="48" y="278"/>
                    <a:pt x="46" y="277"/>
                  </a:cubicBezTo>
                  <a:cubicBezTo>
                    <a:pt x="45" y="275"/>
                    <a:pt x="48" y="276"/>
                    <a:pt x="50" y="277"/>
                  </a:cubicBezTo>
                  <a:cubicBezTo>
                    <a:pt x="52" y="278"/>
                    <a:pt x="54" y="278"/>
                    <a:pt x="54" y="276"/>
                  </a:cubicBezTo>
                  <a:cubicBezTo>
                    <a:pt x="54" y="276"/>
                    <a:pt x="55" y="276"/>
                    <a:pt x="55" y="276"/>
                  </a:cubicBezTo>
                  <a:cubicBezTo>
                    <a:pt x="53" y="274"/>
                    <a:pt x="46" y="276"/>
                    <a:pt x="45" y="275"/>
                  </a:cubicBezTo>
                  <a:cubicBezTo>
                    <a:pt x="44" y="275"/>
                    <a:pt x="44" y="259"/>
                    <a:pt x="44" y="255"/>
                  </a:cubicBezTo>
                  <a:cubicBezTo>
                    <a:pt x="44" y="255"/>
                    <a:pt x="44" y="255"/>
                    <a:pt x="44" y="255"/>
                  </a:cubicBezTo>
                  <a:cubicBezTo>
                    <a:pt x="42" y="255"/>
                    <a:pt x="38" y="255"/>
                    <a:pt x="39" y="252"/>
                  </a:cubicBezTo>
                  <a:cubicBezTo>
                    <a:pt x="39" y="252"/>
                    <a:pt x="39" y="252"/>
                    <a:pt x="40" y="251"/>
                  </a:cubicBezTo>
                  <a:cubicBezTo>
                    <a:pt x="39" y="251"/>
                    <a:pt x="38" y="250"/>
                    <a:pt x="36" y="250"/>
                  </a:cubicBezTo>
                  <a:cubicBezTo>
                    <a:pt x="33" y="249"/>
                    <a:pt x="27" y="250"/>
                    <a:pt x="25" y="2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9" name="Freeform 112"/>
            <p:cNvSpPr/>
            <p:nvPr/>
          </p:nvSpPr>
          <p:spPr bwMode="auto">
            <a:xfrm>
              <a:off x="2054396" y="3283891"/>
              <a:ext cx="107243" cy="120790"/>
            </a:xfrm>
            <a:custGeom>
              <a:avLst/>
              <a:gdLst>
                <a:gd name="T0" fmla="*/ 53 w 55"/>
                <a:gd name="T1" fmla="*/ 30 h 56"/>
                <a:gd name="T2" fmla="*/ 47 w 55"/>
                <a:gd name="T3" fmla="*/ 31 h 56"/>
                <a:gd name="T4" fmla="*/ 44 w 55"/>
                <a:gd name="T5" fmla="*/ 24 h 56"/>
                <a:gd name="T6" fmla="*/ 40 w 55"/>
                <a:gd name="T7" fmla="*/ 19 h 56"/>
                <a:gd name="T8" fmla="*/ 35 w 55"/>
                <a:gd name="T9" fmla="*/ 19 h 56"/>
                <a:gd name="T10" fmla="*/ 31 w 55"/>
                <a:gd name="T11" fmla="*/ 14 h 56"/>
                <a:gd name="T12" fmla="*/ 30 w 55"/>
                <a:gd name="T13" fmla="*/ 6 h 56"/>
                <a:gd name="T14" fmla="*/ 30 w 55"/>
                <a:gd name="T15" fmla="*/ 3 h 56"/>
                <a:gd name="T16" fmla="*/ 29 w 55"/>
                <a:gd name="T17" fmla="*/ 3 h 56"/>
                <a:gd name="T18" fmla="*/ 23 w 55"/>
                <a:gd name="T19" fmla="*/ 0 h 56"/>
                <a:gd name="T20" fmla="*/ 16 w 55"/>
                <a:gd name="T21" fmla="*/ 1 h 56"/>
                <a:gd name="T22" fmla="*/ 8 w 55"/>
                <a:gd name="T23" fmla="*/ 2 h 56"/>
                <a:gd name="T24" fmla="*/ 4 w 55"/>
                <a:gd name="T25" fmla="*/ 8 h 56"/>
                <a:gd name="T26" fmla="*/ 2 w 55"/>
                <a:gd name="T27" fmla="*/ 18 h 56"/>
                <a:gd name="T28" fmla="*/ 0 w 55"/>
                <a:gd name="T29" fmla="*/ 18 h 56"/>
                <a:gd name="T30" fmla="*/ 8 w 55"/>
                <a:gd name="T31" fmla="*/ 27 h 56"/>
                <a:gd name="T32" fmla="*/ 15 w 55"/>
                <a:gd name="T33" fmla="*/ 31 h 56"/>
                <a:gd name="T34" fmla="*/ 22 w 55"/>
                <a:gd name="T35" fmla="*/ 35 h 56"/>
                <a:gd name="T36" fmla="*/ 34 w 55"/>
                <a:gd name="T37" fmla="*/ 40 h 56"/>
                <a:gd name="T38" fmla="*/ 29 w 55"/>
                <a:gd name="T39" fmla="*/ 49 h 56"/>
                <a:gd name="T40" fmla="*/ 27 w 55"/>
                <a:gd name="T41" fmla="*/ 53 h 56"/>
                <a:gd name="T42" fmla="*/ 33 w 55"/>
                <a:gd name="T43" fmla="*/ 54 h 56"/>
                <a:gd name="T44" fmla="*/ 38 w 55"/>
                <a:gd name="T45" fmla="*/ 55 h 56"/>
                <a:gd name="T46" fmla="*/ 44 w 55"/>
                <a:gd name="T47" fmla="*/ 54 h 56"/>
                <a:gd name="T48" fmla="*/ 49 w 55"/>
                <a:gd name="T49" fmla="*/ 51 h 56"/>
                <a:gd name="T50" fmla="*/ 52 w 55"/>
                <a:gd name="T51" fmla="*/ 42 h 56"/>
                <a:gd name="T52" fmla="*/ 53 w 55"/>
                <a:gd name="T53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6">
                  <a:moveTo>
                    <a:pt x="53" y="30"/>
                  </a:moveTo>
                  <a:cubicBezTo>
                    <a:pt x="50" y="29"/>
                    <a:pt x="48" y="31"/>
                    <a:pt x="47" y="31"/>
                  </a:cubicBezTo>
                  <a:cubicBezTo>
                    <a:pt x="47" y="31"/>
                    <a:pt x="45" y="26"/>
                    <a:pt x="44" y="24"/>
                  </a:cubicBezTo>
                  <a:cubicBezTo>
                    <a:pt x="44" y="22"/>
                    <a:pt x="41" y="18"/>
                    <a:pt x="40" y="19"/>
                  </a:cubicBezTo>
                  <a:cubicBezTo>
                    <a:pt x="38" y="20"/>
                    <a:pt x="39" y="19"/>
                    <a:pt x="35" y="19"/>
                  </a:cubicBezTo>
                  <a:cubicBezTo>
                    <a:pt x="30" y="18"/>
                    <a:pt x="30" y="18"/>
                    <a:pt x="31" y="14"/>
                  </a:cubicBezTo>
                  <a:cubicBezTo>
                    <a:pt x="32" y="9"/>
                    <a:pt x="29" y="7"/>
                    <a:pt x="30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30" y="3"/>
                    <a:pt x="29" y="3"/>
                    <a:pt x="29" y="3"/>
                  </a:cubicBezTo>
                  <a:cubicBezTo>
                    <a:pt x="27" y="3"/>
                    <a:pt x="26" y="0"/>
                    <a:pt x="23" y="0"/>
                  </a:cubicBezTo>
                  <a:cubicBezTo>
                    <a:pt x="20" y="0"/>
                    <a:pt x="18" y="0"/>
                    <a:pt x="16" y="1"/>
                  </a:cubicBezTo>
                  <a:cubicBezTo>
                    <a:pt x="14" y="2"/>
                    <a:pt x="11" y="1"/>
                    <a:pt x="8" y="2"/>
                  </a:cubicBezTo>
                  <a:cubicBezTo>
                    <a:pt x="6" y="4"/>
                    <a:pt x="3" y="7"/>
                    <a:pt x="4" y="8"/>
                  </a:cubicBezTo>
                  <a:cubicBezTo>
                    <a:pt x="4" y="10"/>
                    <a:pt x="3" y="17"/>
                    <a:pt x="2" y="18"/>
                  </a:cubicBezTo>
                  <a:cubicBezTo>
                    <a:pt x="1" y="18"/>
                    <a:pt x="1" y="18"/>
                    <a:pt x="0" y="18"/>
                  </a:cubicBezTo>
                  <a:cubicBezTo>
                    <a:pt x="1" y="20"/>
                    <a:pt x="5" y="25"/>
                    <a:pt x="8" y="27"/>
                  </a:cubicBezTo>
                  <a:cubicBezTo>
                    <a:pt x="12" y="29"/>
                    <a:pt x="11" y="31"/>
                    <a:pt x="15" y="31"/>
                  </a:cubicBezTo>
                  <a:cubicBezTo>
                    <a:pt x="19" y="31"/>
                    <a:pt x="21" y="33"/>
                    <a:pt x="22" y="35"/>
                  </a:cubicBezTo>
                  <a:cubicBezTo>
                    <a:pt x="23" y="36"/>
                    <a:pt x="33" y="39"/>
                    <a:pt x="34" y="40"/>
                  </a:cubicBezTo>
                  <a:cubicBezTo>
                    <a:pt x="34" y="42"/>
                    <a:pt x="29" y="45"/>
                    <a:pt x="29" y="49"/>
                  </a:cubicBezTo>
                  <a:cubicBezTo>
                    <a:pt x="29" y="52"/>
                    <a:pt x="27" y="52"/>
                    <a:pt x="27" y="53"/>
                  </a:cubicBezTo>
                  <a:cubicBezTo>
                    <a:pt x="27" y="54"/>
                    <a:pt x="31" y="53"/>
                    <a:pt x="33" y="54"/>
                  </a:cubicBezTo>
                  <a:cubicBezTo>
                    <a:pt x="34" y="55"/>
                    <a:pt x="37" y="54"/>
                    <a:pt x="38" y="55"/>
                  </a:cubicBezTo>
                  <a:cubicBezTo>
                    <a:pt x="40" y="56"/>
                    <a:pt x="42" y="53"/>
                    <a:pt x="44" y="54"/>
                  </a:cubicBezTo>
                  <a:cubicBezTo>
                    <a:pt x="45" y="54"/>
                    <a:pt x="47" y="51"/>
                    <a:pt x="49" y="51"/>
                  </a:cubicBezTo>
                  <a:cubicBezTo>
                    <a:pt x="51" y="51"/>
                    <a:pt x="52" y="45"/>
                    <a:pt x="52" y="42"/>
                  </a:cubicBezTo>
                  <a:cubicBezTo>
                    <a:pt x="52" y="39"/>
                    <a:pt x="55" y="31"/>
                    <a:pt x="53" y="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0" name="Freeform 113"/>
            <p:cNvSpPr/>
            <p:nvPr/>
          </p:nvSpPr>
          <p:spPr bwMode="auto">
            <a:xfrm>
              <a:off x="1773305" y="2869593"/>
              <a:ext cx="38382" cy="36124"/>
            </a:xfrm>
            <a:custGeom>
              <a:avLst/>
              <a:gdLst>
                <a:gd name="T0" fmla="*/ 19 w 20"/>
                <a:gd name="T1" fmla="*/ 14 h 17"/>
                <a:gd name="T2" fmla="*/ 20 w 20"/>
                <a:gd name="T3" fmla="*/ 10 h 17"/>
                <a:gd name="T4" fmla="*/ 14 w 20"/>
                <a:gd name="T5" fmla="*/ 2 h 17"/>
                <a:gd name="T6" fmla="*/ 11 w 20"/>
                <a:gd name="T7" fmla="*/ 2 h 17"/>
                <a:gd name="T8" fmla="*/ 5 w 20"/>
                <a:gd name="T9" fmla="*/ 1 h 17"/>
                <a:gd name="T10" fmla="*/ 2 w 20"/>
                <a:gd name="T11" fmla="*/ 1 h 17"/>
                <a:gd name="T12" fmla="*/ 1 w 20"/>
                <a:gd name="T13" fmla="*/ 3 h 17"/>
                <a:gd name="T14" fmla="*/ 3 w 20"/>
                <a:gd name="T15" fmla="*/ 8 h 17"/>
                <a:gd name="T16" fmla="*/ 6 w 20"/>
                <a:gd name="T17" fmla="*/ 8 h 17"/>
                <a:gd name="T18" fmla="*/ 9 w 20"/>
                <a:gd name="T19" fmla="*/ 10 h 17"/>
                <a:gd name="T20" fmla="*/ 13 w 20"/>
                <a:gd name="T21" fmla="*/ 14 h 17"/>
                <a:gd name="T22" fmla="*/ 17 w 20"/>
                <a:gd name="T23" fmla="*/ 17 h 17"/>
                <a:gd name="T24" fmla="*/ 19 w 20"/>
                <a:gd name="T25" fmla="*/ 17 h 17"/>
                <a:gd name="T26" fmla="*/ 19 w 20"/>
                <a:gd name="T2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7">
                  <a:moveTo>
                    <a:pt x="19" y="14"/>
                  </a:moveTo>
                  <a:cubicBezTo>
                    <a:pt x="19" y="13"/>
                    <a:pt x="19" y="11"/>
                    <a:pt x="20" y="10"/>
                  </a:cubicBezTo>
                  <a:cubicBezTo>
                    <a:pt x="18" y="7"/>
                    <a:pt x="16" y="4"/>
                    <a:pt x="14" y="2"/>
                  </a:cubicBezTo>
                  <a:cubicBezTo>
                    <a:pt x="13" y="2"/>
                    <a:pt x="12" y="2"/>
                    <a:pt x="11" y="2"/>
                  </a:cubicBezTo>
                  <a:cubicBezTo>
                    <a:pt x="10" y="1"/>
                    <a:pt x="6" y="1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0" y="4"/>
                    <a:pt x="0" y="7"/>
                    <a:pt x="3" y="8"/>
                  </a:cubicBezTo>
                  <a:cubicBezTo>
                    <a:pt x="6" y="10"/>
                    <a:pt x="5" y="8"/>
                    <a:pt x="6" y="8"/>
                  </a:cubicBezTo>
                  <a:cubicBezTo>
                    <a:pt x="8" y="8"/>
                    <a:pt x="8" y="10"/>
                    <a:pt x="9" y="10"/>
                  </a:cubicBezTo>
                  <a:cubicBezTo>
                    <a:pt x="10" y="10"/>
                    <a:pt x="14" y="12"/>
                    <a:pt x="13" y="14"/>
                  </a:cubicBezTo>
                  <a:cubicBezTo>
                    <a:pt x="13" y="16"/>
                    <a:pt x="15" y="17"/>
                    <a:pt x="17" y="17"/>
                  </a:cubicBezTo>
                  <a:cubicBezTo>
                    <a:pt x="18" y="17"/>
                    <a:pt x="18" y="17"/>
                    <a:pt x="19" y="17"/>
                  </a:cubicBezTo>
                  <a:cubicBezTo>
                    <a:pt x="19" y="16"/>
                    <a:pt x="20" y="15"/>
                    <a:pt x="19" y="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1" name="Freeform 114"/>
            <p:cNvSpPr/>
            <p:nvPr/>
          </p:nvSpPr>
          <p:spPr bwMode="auto">
            <a:xfrm>
              <a:off x="1809430" y="2886527"/>
              <a:ext cx="69990" cy="38382"/>
            </a:xfrm>
            <a:custGeom>
              <a:avLst/>
              <a:gdLst>
                <a:gd name="T0" fmla="*/ 32 w 36"/>
                <a:gd name="T1" fmla="*/ 6 h 18"/>
                <a:gd name="T2" fmla="*/ 23 w 36"/>
                <a:gd name="T3" fmla="*/ 2 h 18"/>
                <a:gd name="T4" fmla="*/ 15 w 36"/>
                <a:gd name="T5" fmla="*/ 5 h 18"/>
                <a:gd name="T6" fmla="*/ 5 w 36"/>
                <a:gd name="T7" fmla="*/ 5 h 18"/>
                <a:gd name="T8" fmla="*/ 1 w 36"/>
                <a:gd name="T9" fmla="*/ 2 h 18"/>
                <a:gd name="T10" fmla="*/ 0 w 36"/>
                <a:gd name="T11" fmla="*/ 6 h 18"/>
                <a:gd name="T12" fmla="*/ 0 w 36"/>
                <a:gd name="T13" fmla="*/ 9 h 18"/>
                <a:gd name="T14" fmla="*/ 8 w 36"/>
                <a:gd name="T15" fmla="*/ 13 h 18"/>
                <a:gd name="T16" fmla="*/ 12 w 36"/>
                <a:gd name="T17" fmla="*/ 16 h 18"/>
                <a:gd name="T18" fmla="*/ 17 w 36"/>
                <a:gd name="T19" fmla="*/ 15 h 18"/>
                <a:gd name="T20" fmla="*/ 15 w 36"/>
                <a:gd name="T21" fmla="*/ 11 h 18"/>
                <a:gd name="T22" fmla="*/ 19 w 36"/>
                <a:gd name="T23" fmla="*/ 8 h 18"/>
                <a:gd name="T24" fmla="*/ 25 w 36"/>
                <a:gd name="T25" fmla="*/ 6 h 18"/>
                <a:gd name="T26" fmla="*/ 27 w 36"/>
                <a:gd name="T27" fmla="*/ 10 h 18"/>
                <a:gd name="T28" fmla="*/ 31 w 36"/>
                <a:gd name="T29" fmla="*/ 17 h 18"/>
                <a:gd name="T30" fmla="*/ 35 w 36"/>
                <a:gd name="T31" fmla="*/ 13 h 18"/>
                <a:gd name="T32" fmla="*/ 36 w 36"/>
                <a:gd name="T33" fmla="*/ 11 h 18"/>
                <a:gd name="T34" fmla="*/ 32 w 36"/>
                <a:gd name="T35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18">
                  <a:moveTo>
                    <a:pt x="32" y="6"/>
                  </a:moveTo>
                  <a:cubicBezTo>
                    <a:pt x="30" y="2"/>
                    <a:pt x="26" y="3"/>
                    <a:pt x="23" y="2"/>
                  </a:cubicBezTo>
                  <a:cubicBezTo>
                    <a:pt x="21" y="0"/>
                    <a:pt x="18" y="2"/>
                    <a:pt x="15" y="5"/>
                  </a:cubicBezTo>
                  <a:cubicBezTo>
                    <a:pt x="11" y="8"/>
                    <a:pt x="7" y="6"/>
                    <a:pt x="5" y="5"/>
                  </a:cubicBezTo>
                  <a:cubicBezTo>
                    <a:pt x="4" y="4"/>
                    <a:pt x="3" y="3"/>
                    <a:pt x="1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2" y="10"/>
                    <a:pt x="6" y="11"/>
                    <a:pt x="8" y="13"/>
                  </a:cubicBezTo>
                  <a:cubicBezTo>
                    <a:pt x="10" y="15"/>
                    <a:pt x="11" y="14"/>
                    <a:pt x="12" y="16"/>
                  </a:cubicBezTo>
                  <a:cubicBezTo>
                    <a:pt x="13" y="18"/>
                    <a:pt x="16" y="16"/>
                    <a:pt x="17" y="15"/>
                  </a:cubicBezTo>
                  <a:cubicBezTo>
                    <a:pt x="18" y="13"/>
                    <a:pt x="15" y="13"/>
                    <a:pt x="15" y="11"/>
                  </a:cubicBezTo>
                  <a:cubicBezTo>
                    <a:pt x="15" y="10"/>
                    <a:pt x="18" y="10"/>
                    <a:pt x="19" y="8"/>
                  </a:cubicBezTo>
                  <a:cubicBezTo>
                    <a:pt x="19" y="6"/>
                    <a:pt x="24" y="5"/>
                    <a:pt x="25" y="6"/>
                  </a:cubicBezTo>
                  <a:cubicBezTo>
                    <a:pt x="27" y="7"/>
                    <a:pt x="29" y="8"/>
                    <a:pt x="27" y="10"/>
                  </a:cubicBezTo>
                  <a:cubicBezTo>
                    <a:pt x="26" y="12"/>
                    <a:pt x="29" y="14"/>
                    <a:pt x="31" y="17"/>
                  </a:cubicBezTo>
                  <a:cubicBezTo>
                    <a:pt x="33" y="15"/>
                    <a:pt x="34" y="13"/>
                    <a:pt x="35" y="13"/>
                  </a:cubicBezTo>
                  <a:cubicBezTo>
                    <a:pt x="36" y="12"/>
                    <a:pt x="36" y="12"/>
                    <a:pt x="36" y="11"/>
                  </a:cubicBezTo>
                  <a:cubicBezTo>
                    <a:pt x="35" y="10"/>
                    <a:pt x="34" y="8"/>
                    <a:pt x="3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2" name="Freeform 115"/>
            <p:cNvSpPr/>
            <p:nvPr/>
          </p:nvSpPr>
          <p:spPr bwMode="auto">
            <a:xfrm>
              <a:off x="1855714" y="2848145"/>
              <a:ext cx="146754" cy="230290"/>
            </a:xfrm>
            <a:custGeom>
              <a:avLst/>
              <a:gdLst>
                <a:gd name="T0" fmla="*/ 12 w 75"/>
                <a:gd name="T1" fmla="*/ 78 h 107"/>
                <a:gd name="T2" fmla="*/ 17 w 75"/>
                <a:gd name="T3" fmla="*/ 78 h 107"/>
                <a:gd name="T4" fmla="*/ 21 w 75"/>
                <a:gd name="T5" fmla="*/ 81 h 107"/>
                <a:gd name="T6" fmla="*/ 21 w 75"/>
                <a:gd name="T7" fmla="*/ 82 h 107"/>
                <a:gd name="T8" fmla="*/ 27 w 75"/>
                <a:gd name="T9" fmla="*/ 82 h 107"/>
                <a:gd name="T10" fmla="*/ 30 w 75"/>
                <a:gd name="T11" fmla="*/ 87 h 107"/>
                <a:gd name="T12" fmla="*/ 34 w 75"/>
                <a:gd name="T13" fmla="*/ 91 h 107"/>
                <a:gd name="T14" fmla="*/ 37 w 75"/>
                <a:gd name="T15" fmla="*/ 95 h 107"/>
                <a:gd name="T16" fmla="*/ 44 w 75"/>
                <a:gd name="T17" fmla="*/ 95 h 107"/>
                <a:gd name="T18" fmla="*/ 48 w 75"/>
                <a:gd name="T19" fmla="*/ 95 h 107"/>
                <a:gd name="T20" fmla="*/ 52 w 75"/>
                <a:gd name="T21" fmla="*/ 95 h 107"/>
                <a:gd name="T22" fmla="*/ 56 w 75"/>
                <a:gd name="T23" fmla="*/ 98 h 107"/>
                <a:gd name="T24" fmla="*/ 53 w 75"/>
                <a:gd name="T25" fmla="*/ 104 h 107"/>
                <a:gd name="T26" fmla="*/ 57 w 75"/>
                <a:gd name="T27" fmla="*/ 107 h 107"/>
                <a:gd name="T28" fmla="*/ 57 w 75"/>
                <a:gd name="T29" fmla="*/ 107 h 107"/>
                <a:gd name="T30" fmla="*/ 59 w 75"/>
                <a:gd name="T31" fmla="*/ 98 h 107"/>
                <a:gd name="T32" fmla="*/ 61 w 75"/>
                <a:gd name="T33" fmla="*/ 90 h 107"/>
                <a:gd name="T34" fmla="*/ 57 w 75"/>
                <a:gd name="T35" fmla="*/ 80 h 107"/>
                <a:gd name="T36" fmla="*/ 61 w 75"/>
                <a:gd name="T37" fmla="*/ 76 h 107"/>
                <a:gd name="T38" fmla="*/ 60 w 75"/>
                <a:gd name="T39" fmla="*/ 74 h 107"/>
                <a:gd name="T40" fmla="*/ 58 w 75"/>
                <a:gd name="T41" fmla="*/ 70 h 107"/>
                <a:gd name="T42" fmla="*/ 68 w 75"/>
                <a:gd name="T43" fmla="*/ 69 h 107"/>
                <a:gd name="T44" fmla="*/ 74 w 75"/>
                <a:gd name="T45" fmla="*/ 67 h 107"/>
                <a:gd name="T46" fmla="*/ 73 w 75"/>
                <a:gd name="T47" fmla="*/ 64 h 107"/>
                <a:gd name="T48" fmla="*/ 74 w 75"/>
                <a:gd name="T49" fmla="*/ 59 h 107"/>
                <a:gd name="T50" fmla="*/ 71 w 75"/>
                <a:gd name="T51" fmla="*/ 55 h 107"/>
                <a:gd name="T52" fmla="*/ 73 w 75"/>
                <a:gd name="T53" fmla="*/ 43 h 107"/>
                <a:gd name="T54" fmla="*/ 65 w 75"/>
                <a:gd name="T55" fmla="*/ 41 h 107"/>
                <a:gd name="T56" fmla="*/ 57 w 75"/>
                <a:gd name="T57" fmla="*/ 37 h 107"/>
                <a:gd name="T58" fmla="*/ 46 w 75"/>
                <a:gd name="T59" fmla="*/ 36 h 107"/>
                <a:gd name="T60" fmla="*/ 42 w 75"/>
                <a:gd name="T61" fmla="*/ 28 h 107"/>
                <a:gd name="T62" fmla="*/ 39 w 75"/>
                <a:gd name="T63" fmla="*/ 24 h 107"/>
                <a:gd name="T64" fmla="*/ 36 w 75"/>
                <a:gd name="T65" fmla="*/ 23 h 107"/>
                <a:gd name="T66" fmla="*/ 37 w 75"/>
                <a:gd name="T67" fmla="*/ 20 h 107"/>
                <a:gd name="T68" fmla="*/ 38 w 75"/>
                <a:gd name="T69" fmla="*/ 15 h 107"/>
                <a:gd name="T70" fmla="*/ 44 w 75"/>
                <a:gd name="T71" fmla="*/ 8 h 107"/>
                <a:gd name="T72" fmla="*/ 46 w 75"/>
                <a:gd name="T73" fmla="*/ 7 h 107"/>
                <a:gd name="T74" fmla="*/ 47 w 75"/>
                <a:gd name="T75" fmla="*/ 6 h 107"/>
                <a:gd name="T76" fmla="*/ 49 w 75"/>
                <a:gd name="T77" fmla="*/ 2 h 107"/>
                <a:gd name="T78" fmla="*/ 42 w 75"/>
                <a:gd name="T79" fmla="*/ 5 h 107"/>
                <a:gd name="T80" fmla="*/ 36 w 75"/>
                <a:gd name="T81" fmla="*/ 8 h 107"/>
                <a:gd name="T82" fmla="*/ 30 w 75"/>
                <a:gd name="T83" fmla="*/ 10 h 107"/>
                <a:gd name="T84" fmla="*/ 28 w 75"/>
                <a:gd name="T85" fmla="*/ 10 h 107"/>
                <a:gd name="T86" fmla="*/ 22 w 75"/>
                <a:gd name="T87" fmla="*/ 15 h 107"/>
                <a:gd name="T88" fmla="*/ 20 w 75"/>
                <a:gd name="T89" fmla="*/ 21 h 107"/>
                <a:gd name="T90" fmla="*/ 13 w 75"/>
                <a:gd name="T91" fmla="*/ 28 h 107"/>
                <a:gd name="T92" fmla="*/ 12 w 75"/>
                <a:gd name="T93" fmla="*/ 29 h 107"/>
                <a:gd name="T94" fmla="*/ 11 w 75"/>
                <a:gd name="T95" fmla="*/ 31 h 107"/>
                <a:gd name="T96" fmla="*/ 7 w 75"/>
                <a:gd name="T97" fmla="*/ 35 h 107"/>
                <a:gd name="T98" fmla="*/ 9 w 75"/>
                <a:gd name="T99" fmla="*/ 37 h 107"/>
                <a:gd name="T100" fmla="*/ 10 w 75"/>
                <a:gd name="T101" fmla="*/ 41 h 107"/>
                <a:gd name="T102" fmla="*/ 10 w 75"/>
                <a:gd name="T103" fmla="*/ 45 h 107"/>
                <a:gd name="T104" fmla="*/ 11 w 75"/>
                <a:gd name="T105" fmla="*/ 55 h 107"/>
                <a:gd name="T106" fmla="*/ 10 w 75"/>
                <a:gd name="T107" fmla="*/ 60 h 107"/>
                <a:gd name="T108" fmla="*/ 5 w 75"/>
                <a:gd name="T109" fmla="*/ 64 h 107"/>
                <a:gd name="T110" fmla="*/ 2 w 75"/>
                <a:gd name="T111" fmla="*/ 68 h 107"/>
                <a:gd name="T112" fmla="*/ 0 w 75"/>
                <a:gd name="T113" fmla="*/ 71 h 107"/>
                <a:gd name="T114" fmla="*/ 8 w 75"/>
                <a:gd name="T115" fmla="*/ 75 h 107"/>
                <a:gd name="T116" fmla="*/ 12 w 75"/>
                <a:gd name="T117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" h="107">
                  <a:moveTo>
                    <a:pt x="12" y="78"/>
                  </a:moveTo>
                  <a:cubicBezTo>
                    <a:pt x="14" y="79"/>
                    <a:pt x="16" y="79"/>
                    <a:pt x="17" y="78"/>
                  </a:cubicBezTo>
                  <a:cubicBezTo>
                    <a:pt x="17" y="77"/>
                    <a:pt x="19" y="79"/>
                    <a:pt x="21" y="81"/>
                  </a:cubicBezTo>
                  <a:cubicBezTo>
                    <a:pt x="21" y="81"/>
                    <a:pt x="21" y="82"/>
                    <a:pt x="21" y="82"/>
                  </a:cubicBezTo>
                  <a:cubicBezTo>
                    <a:pt x="23" y="81"/>
                    <a:pt x="26" y="81"/>
                    <a:pt x="27" y="82"/>
                  </a:cubicBezTo>
                  <a:cubicBezTo>
                    <a:pt x="29" y="83"/>
                    <a:pt x="28" y="87"/>
                    <a:pt x="30" y="87"/>
                  </a:cubicBezTo>
                  <a:cubicBezTo>
                    <a:pt x="33" y="87"/>
                    <a:pt x="35" y="89"/>
                    <a:pt x="34" y="91"/>
                  </a:cubicBezTo>
                  <a:cubicBezTo>
                    <a:pt x="34" y="92"/>
                    <a:pt x="37" y="93"/>
                    <a:pt x="37" y="95"/>
                  </a:cubicBezTo>
                  <a:cubicBezTo>
                    <a:pt x="37" y="96"/>
                    <a:pt x="43" y="96"/>
                    <a:pt x="44" y="95"/>
                  </a:cubicBezTo>
                  <a:cubicBezTo>
                    <a:pt x="45" y="95"/>
                    <a:pt x="47" y="94"/>
                    <a:pt x="48" y="95"/>
                  </a:cubicBezTo>
                  <a:cubicBezTo>
                    <a:pt x="49" y="96"/>
                    <a:pt x="51" y="94"/>
                    <a:pt x="52" y="95"/>
                  </a:cubicBezTo>
                  <a:cubicBezTo>
                    <a:pt x="53" y="95"/>
                    <a:pt x="57" y="97"/>
                    <a:pt x="56" y="98"/>
                  </a:cubicBezTo>
                  <a:cubicBezTo>
                    <a:pt x="55" y="100"/>
                    <a:pt x="52" y="102"/>
                    <a:pt x="53" y="104"/>
                  </a:cubicBezTo>
                  <a:cubicBezTo>
                    <a:pt x="54" y="105"/>
                    <a:pt x="56" y="105"/>
                    <a:pt x="57" y="107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9" y="106"/>
                    <a:pt x="59" y="100"/>
                    <a:pt x="59" y="98"/>
                  </a:cubicBezTo>
                  <a:cubicBezTo>
                    <a:pt x="59" y="96"/>
                    <a:pt x="60" y="91"/>
                    <a:pt x="61" y="90"/>
                  </a:cubicBezTo>
                  <a:cubicBezTo>
                    <a:pt x="62" y="86"/>
                    <a:pt x="57" y="83"/>
                    <a:pt x="57" y="80"/>
                  </a:cubicBezTo>
                  <a:cubicBezTo>
                    <a:pt x="57" y="76"/>
                    <a:pt x="59" y="78"/>
                    <a:pt x="61" y="76"/>
                  </a:cubicBezTo>
                  <a:cubicBezTo>
                    <a:pt x="63" y="75"/>
                    <a:pt x="61" y="74"/>
                    <a:pt x="60" y="74"/>
                  </a:cubicBezTo>
                  <a:cubicBezTo>
                    <a:pt x="59" y="73"/>
                    <a:pt x="58" y="71"/>
                    <a:pt x="58" y="70"/>
                  </a:cubicBezTo>
                  <a:cubicBezTo>
                    <a:pt x="58" y="69"/>
                    <a:pt x="65" y="69"/>
                    <a:pt x="68" y="69"/>
                  </a:cubicBezTo>
                  <a:cubicBezTo>
                    <a:pt x="70" y="69"/>
                    <a:pt x="74" y="67"/>
                    <a:pt x="74" y="67"/>
                  </a:cubicBezTo>
                  <a:cubicBezTo>
                    <a:pt x="75" y="67"/>
                    <a:pt x="75" y="65"/>
                    <a:pt x="73" y="64"/>
                  </a:cubicBezTo>
                  <a:cubicBezTo>
                    <a:pt x="72" y="63"/>
                    <a:pt x="72" y="61"/>
                    <a:pt x="74" y="59"/>
                  </a:cubicBezTo>
                  <a:cubicBezTo>
                    <a:pt x="75" y="58"/>
                    <a:pt x="73" y="56"/>
                    <a:pt x="71" y="55"/>
                  </a:cubicBezTo>
                  <a:cubicBezTo>
                    <a:pt x="70" y="53"/>
                    <a:pt x="71" y="46"/>
                    <a:pt x="73" y="43"/>
                  </a:cubicBezTo>
                  <a:cubicBezTo>
                    <a:pt x="75" y="40"/>
                    <a:pt x="69" y="41"/>
                    <a:pt x="65" y="41"/>
                  </a:cubicBezTo>
                  <a:cubicBezTo>
                    <a:pt x="62" y="42"/>
                    <a:pt x="59" y="40"/>
                    <a:pt x="57" y="37"/>
                  </a:cubicBezTo>
                  <a:cubicBezTo>
                    <a:pt x="54" y="35"/>
                    <a:pt x="51" y="36"/>
                    <a:pt x="46" y="36"/>
                  </a:cubicBezTo>
                  <a:cubicBezTo>
                    <a:pt x="41" y="37"/>
                    <a:pt x="42" y="31"/>
                    <a:pt x="42" y="28"/>
                  </a:cubicBezTo>
                  <a:cubicBezTo>
                    <a:pt x="42" y="26"/>
                    <a:pt x="39" y="26"/>
                    <a:pt x="39" y="24"/>
                  </a:cubicBezTo>
                  <a:cubicBezTo>
                    <a:pt x="39" y="23"/>
                    <a:pt x="38" y="23"/>
                    <a:pt x="36" y="23"/>
                  </a:cubicBezTo>
                  <a:cubicBezTo>
                    <a:pt x="35" y="23"/>
                    <a:pt x="36" y="21"/>
                    <a:pt x="37" y="20"/>
                  </a:cubicBezTo>
                  <a:cubicBezTo>
                    <a:pt x="38" y="19"/>
                    <a:pt x="38" y="18"/>
                    <a:pt x="38" y="15"/>
                  </a:cubicBezTo>
                  <a:cubicBezTo>
                    <a:pt x="38" y="13"/>
                    <a:pt x="42" y="11"/>
                    <a:pt x="44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6"/>
                    <a:pt x="46" y="6"/>
                    <a:pt x="47" y="6"/>
                  </a:cubicBezTo>
                  <a:cubicBezTo>
                    <a:pt x="50" y="5"/>
                    <a:pt x="51" y="3"/>
                    <a:pt x="49" y="2"/>
                  </a:cubicBezTo>
                  <a:cubicBezTo>
                    <a:pt x="46" y="0"/>
                    <a:pt x="44" y="5"/>
                    <a:pt x="42" y="5"/>
                  </a:cubicBezTo>
                  <a:cubicBezTo>
                    <a:pt x="39" y="6"/>
                    <a:pt x="38" y="7"/>
                    <a:pt x="36" y="8"/>
                  </a:cubicBezTo>
                  <a:cubicBezTo>
                    <a:pt x="34" y="9"/>
                    <a:pt x="31" y="9"/>
                    <a:pt x="30" y="10"/>
                  </a:cubicBezTo>
                  <a:cubicBezTo>
                    <a:pt x="30" y="12"/>
                    <a:pt x="29" y="10"/>
                    <a:pt x="28" y="10"/>
                  </a:cubicBezTo>
                  <a:cubicBezTo>
                    <a:pt x="26" y="9"/>
                    <a:pt x="22" y="13"/>
                    <a:pt x="22" y="15"/>
                  </a:cubicBezTo>
                  <a:cubicBezTo>
                    <a:pt x="22" y="17"/>
                    <a:pt x="23" y="19"/>
                    <a:pt x="20" y="21"/>
                  </a:cubicBezTo>
                  <a:cubicBezTo>
                    <a:pt x="17" y="23"/>
                    <a:pt x="15" y="27"/>
                    <a:pt x="13" y="28"/>
                  </a:cubicBezTo>
                  <a:cubicBezTo>
                    <a:pt x="13" y="29"/>
                    <a:pt x="12" y="29"/>
                    <a:pt x="12" y="29"/>
                  </a:cubicBezTo>
                  <a:cubicBezTo>
                    <a:pt x="12" y="30"/>
                    <a:pt x="12" y="30"/>
                    <a:pt x="11" y="31"/>
                  </a:cubicBezTo>
                  <a:cubicBezTo>
                    <a:pt x="10" y="31"/>
                    <a:pt x="9" y="33"/>
                    <a:pt x="7" y="35"/>
                  </a:cubicBezTo>
                  <a:cubicBezTo>
                    <a:pt x="8" y="35"/>
                    <a:pt x="8" y="36"/>
                    <a:pt x="9" y="37"/>
                  </a:cubicBezTo>
                  <a:cubicBezTo>
                    <a:pt x="11" y="39"/>
                    <a:pt x="10" y="40"/>
                    <a:pt x="10" y="41"/>
                  </a:cubicBezTo>
                  <a:cubicBezTo>
                    <a:pt x="11" y="43"/>
                    <a:pt x="11" y="44"/>
                    <a:pt x="10" y="45"/>
                  </a:cubicBezTo>
                  <a:cubicBezTo>
                    <a:pt x="9" y="46"/>
                    <a:pt x="10" y="53"/>
                    <a:pt x="11" y="55"/>
                  </a:cubicBezTo>
                  <a:cubicBezTo>
                    <a:pt x="12" y="56"/>
                    <a:pt x="11" y="57"/>
                    <a:pt x="10" y="60"/>
                  </a:cubicBezTo>
                  <a:cubicBezTo>
                    <a:pt x="8" y="63"/>
                    <a:pt x="7" y="64"/>
                    <a:pt x="5" y="64"/>
                  </a:cubicBezTo>
                  <a:cubicBezTo>
                    <a:pt x="2" y="64"/>
                    <a:pt x="2" y="68"/>
                    <a:pt x="2" y="68"/>
                  </a:cubicBezTo>
                  <a:cubicBezTo>
                    <a:pt x="1" y="68"/>
                    <a:pt x="0" y="70"/>
                    <a:pt x="0" y="71"/>
                  </a:cubicBezTo>
                  <a:cubicBezTo>
                    <a:pt x="3" y="73"/>
                    <a:pt x="7" y="75"/>
                    <a:pt x="8" y="75"/>
                  </a:cubicBezTo>
                  <a:cubicBezTo>
                    <a:pt x="9" y="75"/>
                    <a:pt x="10" y="77"/>
                    <a:pt x="12" y="7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3" name="Freeform 116"/>
            <p:cNvSpPr/>
            <p:nvPr/>
          </p:nvSpPr>
          <p:spPr bwMode="auto">
            <a:xfrm>
              <a:off x="1970859" y="3150684"/>
              <a:ext cx="150140" cy="187394"/>
            </a:xfrm>
            <a:custGeom>
              <a:avLst/>
              <a:gdLst>
                <a:gd name="T0" fmla="*/ 76 w 77"/>
                <a:gd name="T1" fmla="*/ 52 h 87"/>
                <a:gd name="T2" fmla="*/ 72 w 77"/>
                <a:gd name="T3" fmla="*/ 46 h 87"/>
                <a:gd name="T4" fmla="*/ 67 w 77"/>
                <a:gd name="T5" fmla="*/ 43 h 87"/>
                <a:gd name="T6" fmla="*/ 60 w 77"/>
                <a:gd name="T7" fmla="*/ 40 h 87"/>
                <a:gd name="T8" fmla="*/ 59 w 77"/>
                <a:gd name="T9" fmla="*/ 35 h 87"/>
                <a:gd name="T10" fmla="*/ 58 w 77"/>
                <a:gd name="T11" fmla="*/ 30 h 87"/>
                <a:gd name="T12" fmla="*/ 56 w 77"/>
                <a:gd name="T13" fmla="*/ 26 h 87"/>
                <a:gd name="T14" fmla="*/ 49 w 77"/>
                <a:gd name="T15" fmla="*/ 24 h 87"/>
                <a:gd name="T16" fmla="*/ 44 w 77"/>
                <a:gd name="T17" fmla="*/ 22 h 87"/>
                <a:gd name="T18" fmla="*/ 41 w 77"/>
                <a:gd name="T19" fmla="*/ 20 h 87"/>
                <a:gd name="T20" fmla="*/ 37 w 77"/>
                <a:gd name="T21" fmla="*/ 19 h 87"/>
                <a:gd name="T22" fmla="*/ 30 w 77"/>
                <a:gd name="T23" fmla="*/ 14 h 87"/>
                <a:gd name="T24" fmla="*/ 28 w 77"/>
                <a:gd name="T25" fmla="*/ 2 h 87"/>
                <a:gd name="T26" fmla="*/ 22 w 77"/>
                <a:gd name="T27" fmla="*/ 2 h 87"/>
                <a:gd name="T28" fmla="*/ 14 w 77"/>
                <a:gd name="T29" fmla="*/ 5 h 87"/>
                <a:gd name="T30" fmla="*/ 9 w 77"/>
                <a:gd name="T31" fmla="*/ 8 h 87"/>
                <a:gd name="T32" fmla="*/ 4 w 77"/>
                <a:gd name="T33" fmla="*/ 9 h 87"/>
                <a:gd name="T34" fmla="*/ 1 w 77"/>
                <a:gd name="T35" fmla="*/ 9 h 87"/>
                <a:gd name="T36" fmla="*/ 6 w 77"/>
                <a:gd name="T37" fmla="*/ 17 h 87"/>
                <a:gd name="T38" fmla="*/ 4 w 77"/>
                <a:gd name="T39" fmla="*/ 21 h 87"/>
                <a:gd name="T40" fmla="*/ 5 w 77"/>
                <a:gd name="T41" fmla="*/ 30 h 87"/>
                <a:gd name="T42" fmla="*/ 3 w 77"/>
                <a:gd name="T43" fmla="*/ 35 h 87"/>
                <a:gd name="T44" fmla="*/ 2 w 77"/>
                <a:gd name="T45" fmla="*/ 40 h 87"/>
                <a:gd name="T46" fmla="*/ 4 w 77"/>
                <a:gd name="T47" fmla="*/ 43 h 87"/>
                <a:gd name="T48" fmla="*/ 1 w 77"/>
                <a:gd name="T49" fmla="*/ 48 h 87"/>
                <a:gd name="T50" fmla="*/ 0 w 77"/>
                <a:gd name="T51" fmla="*/ 51 h 87"/>
                <a:gd name="T52" fmla="*/ 3 w 77"/>
                <a:gd name="T53" fmla="*/ 53 h 87"/>
                <a:gd name="T54" fmla="*/ 4 w 77"/>
                <a:gd name="T55" fmla="*/ 60 h 87"/>
                <a:gd name="T56" fmla="*/ 7 w 77"/>
                <a:gd name="T57" fmla="*/ 64 h 87"/>
                <a:gd name="T58" fmla="*/ 6 w 77"/>
                <a:gd name="T59" fmla="*/ 68 h 87"/>
                <a:gd name="T60" fmla="*/ 8 w 77"/>
                <a:gd name="T61" fmla="*/ 73 h 87"/>
                <a:gd name="T62" fmla="*/ 10 w 77"/>
                <a:gd name="T63" fmla="*/ 79 h 87"/>
                <a:gd name="T64" fmla="*/ 11 w 77"/>
                <a:gd name="T65" fmla="*/ 86 h 87"/>
                <a:gd name="T66" fmla="*/ 20 w 77"/>
                <a:gd name="T67" fmla="*/ 81 h 87"/>
                <a:gd name="T68" fmla="*/ 26 w 77"/>
                <a:gd name="T69" fmla="*/ 81 h 87"/>
                <a:gd name="T70" fmla="*/ 33 w 77"/>
                <a:gd name="T71" fmla="*/ 84 h 87"/>
                <a:gd name="T72" fmla="*/ 36 w 77"/>
                <a:gd name="T73" fmla="*/ 80 h 87"/>
                <a:gd name="T74" fmla="*/ 45 w 77"/>
                <a:gd name="T75" fmla="*/ 80 h 87"/>
                <a:gd name="T76" fmla="*/ 47 w 77"/>
                <a:gd name="T77" fmla="*/ 70 h 87"/>
                <a:gd name="T78" fmla="*/ 51 w 77"/>
                <a:gd name="T79" fmla="*/ 64 h 87"/>
                <a:gd name="T80" fmla="*/ 59 w 77"/>
                <a:gd name="T81" fmla="*/ 63 h 87"/>
                <a:gd name="T82" fmla="*/ 66 w 77"/>
                <a:gd name="T83" fmla="*/ 62 h 87"/>
                <a:gd name="T84" fmla="*/ 72 w 77"/>
                <a:gd name="T85" fmla="*/ 65 h 87"/>
                <a:gd name="T86" fmla="*/ 75 w 77"/>
                <a:gd name="T87" fmla="*/ 60 h 87"/>
                <a:gd name="T88" fmla="*/ 76 w 77"/>
                <a:gd name="T89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7" h="87">
                  <a:moveTo>
                    <a:pt x="76" y="52"/>
                  </a:moveTo>
                  <a:cubicBezTo>
                    <a:pt x="75" y="49"/>
                    <a:pt x="72" y="49"/>
                    <a:pt x="72" y="46"/>
                  </a:cubicBezTo>
                  <a:cubicBezTo>
                    <a:pt x="72" y="43"/>
                    <a:pt x="71" y="43"/>
                    <a:pt x="67" y="43"/>
                  </a:cubicBezTo>
                  <a:cubicBezTo>
                    <a:pt x="63" y="43"/>
                    <a:pt x="60" y="42"/>
                    <a:pt x="60" y="40"/>
                  </a:cubicBezTo>
                  <a:cubicBezTo>
                    <a:pt x="60" y="37"/>
                    <a:pt x="57" y="36"/>
                    <a:pt x="59" y="35"/>
                  </a:cubicBezTo>
                  <a:cubicBezTo>
                    <a:pt x="61" y="34"/>
                    <a:pt x="58" y="32"/>
                    <a:pt x="58" y="30"/>
                  </a:cubicBezTo>
                  <a:cubicBezTo>
                    <a:pt x="59" y="28"/>
                    <a:pt x="57" y="27"/>
                    <a:pt x="56" y="26"/>
                  </a:cubicBezTo>
                  <a:cubicBezTo>
                    <a:pt x="55" y="25"/>
                    <a:pt x="49" y="26"/>
                    <a:pt x="49" y="24"/>
                  </a:cubicBezTo>
                  <a:cubicBezTo>
                    <a:pt x="49" y="22"/>
                    <a:pt x="46" y="22"/>
                    <a:pt x="44" y="22"/>
                  </a:cubicBezTo>
                  <a:cubicBezTo>
                    <a:pt x="42" y="22"/>
                    <a:pt x="43" y="19"/>
                    <a:pt x="41" y="20"/>
                  </a:cubicBezTo>
                  <a:cubicBezTo>
                    <a:pt x="39" y="20"/>
                    <a:pt x="40" y="18"/>
                    <a:pt x="37" y="19"/>
                  </a:cubicBezTo>
                  <a:cubicBezTo>
                    <a:pt x="34" y="19"/>
                    <a:pt x="33" y="18"/>
                    <a:pt x="30" y="14"/>
                  </a:cubicBezTo>
                  <a:cubicBezTo>
                    <a:pt x="27" y="11"/>
                    <a:pt x="27" y="4"/>
                    <a:pt x="28" y="2"/>
                  </a:cubicBezTo>
                  <a:cubicBezTo>
                    <a:pt x="28" y="0"/>
                    <a:pt x="24" y="2"/>
                    <a:pt x="22" y="2"/>
                  </a:cubicBezTo>
                  <a:cubicBezTo>
                    <a:pt x="19" y="2"/>
                    <a:pt x="17" y="4"/>
                    <a:pt x="14" y="5"/>
                  </a:cubicBezTo>
                  <a:cubicBezTo>
                    <a:pt x="12" y="6"/>
                    <a:pt x="10" y="6"/>
                    <a:pt x="9" y="8"/>
                  </a:cubicBezTo>
                  <a:cubicBezTo>
                    <a:pt x="8" y="9"/>
                    <a:pt x="6" y="10"/>
                    <a:pt x="4" y="9"/>
                  </a:cubicBezTo>
                  <a:cubicBezTo>
                    <a:pt x="3" y="9"/>
                    <a:pt x="2" y="9"/>
                    <a:pt x="1" y="9"/>
                  </a:cubicBezTo>
                  <a:cubicBezTo>
                    <a:pt x="3" y="11"/>
                    <a:pt x="5" y="16"/>
                    <a:pt x="6" y="17"/>
                  </a:cubicBezTo>
                  <a:cubicBezTo>
                    <a:pt x="7" y="19"/>
                    <a:pt x="5" y="20"/>
                    <a:pt x="4" y="21"/>
                  </a:cubicBezTo>
                  <a:cubicBezTo>
                    <a:pt x="3" y="21"/>
                    <a:pt x="4" y="28"/>
                    <a:pt x="5" y="30"/>
                  </a:cubicBezTo>
                  <a:cubicBezTo>
                    <a:pt x="5" y="31"/>
                    <a:pt x="2" y="34"/>
                    <a:pt x="3" y="35"/>
                  </a:cubicBezTo>
                  <a:cubicBezTo>
                    <a:pt x="4" y="36"/>
                    <a:pt x="2" y="38"/>
                    <a:pt x="2" y="40"/>
                  </a:cubicBezTo>
                  <a:cubicBezTo>
                    <a:pt x="2" y="42"/>
                    <a:pt x="4" y="42"/>
                    <a:pt x="4" y="43"/>
                  </a:cubicBezTo>
                  <a:cubicBezTo>
                    <a:pt x="4" y="44"/>
                    <a:pt x="2" y="47"/>
                    <a:pt x="1" y="48"/>
                  </a:cubicBezTo>
                  <a:cubicBezTo>
                    <a:pt x="0" y="48"/>
                    <a:pt x="0" y="49"/>
                    <a:pt x="0" y="51"/>
                  </a:cubicBezTo>
                  <a:cubicBezTo>
                    <a:pt x="1" y="50"/>
                    <a:pt x="1" y="52"/>
                    <a:pt x="3" y="53"/>
                  </a:cubicBezTo>
                  <a:cubicBezTo>
                    <a:pt x="5" y="55"/>
                    <a:pt x="2" y="58"/>
                    <a:pt x="4" y="60"/>
                  </a:cubicBezTo>
                  <a:cubicBezTo>
                    <a:pt x="6" y="62"/>
                    <a:pt x="8" y="63"/>
                    <a:pt x="7" y="64"/>
                  </a:cubicBezTo>
                  <a:cubicBezTo>
                    <a:pt x="6" y="65"/>
                    <a:pt x="7" y="67"/>
                    <a:pt x="6" y="68"/>
                  </a:cubicBezTo>
                  <a:cubicBezTo>
                    <a:pt x="4" y="69"/>
                    <a:pt x="6" y="72"/>
                    <a:pt x="8" y="73"/>
                  </a:cubicBezTo>
                  <a:cubicBezTo>
                    <a:pt x="9" y="74"/>
                    <a:pt x="8" y="77"/>
                    <a:pt x="10" y="79"/>
                  </a:cubicBezTo>
                  <a:cubicBezTo>
                    <a:pt x="12" y="81"/>
                    <a:pt x="11" y="84"/>
                    <a:pt x="11" y="86"/>
                  </a:cubicBezTo>
                  <a:cubicBezTo>
                    <a:pt x="12" y="87"/>
                    <a:pt x="17" y="84"/>
                    <a:pt x="20" y="81"/>
                  </a:cubicBezTo>
                  <a:cubicBezTo>
                    <a:pt x="23" y="78"/>
                    <a:pt x="23" y="80"/>
                    <a:pt x="26" y="81"/>
                  </a:cubicBezTo>
                  <a:cubicBezTo>
                    <a:pt x="28" y="81"/>
                    <a:pt x="31" y="81"/>
                    <a:pt x="33" y="84"/>
                  </a:cubicBezTo>
                  <a:cubicBezTo>
                    <a:pt x="34" y="86"/>
                    <a:pt x="35" y="81"/>
                    <a:pt x="36" y="80"/>
                  </a:cubicBezTo>
                  <a:cubicBezTo>
                    <a:pt x="37" y="79"/>
                    <a:pt x="44" y="80"/>
                    <a:pt x="45" y="80"/>
                  </a:cubicBezTo>
                  <a:cubicBezTo>
                    <a:pt x="46" y="79"/>
                    <a:pt x="47" y="72"/>
                    <a:pt x="47" y="70"/>
                  </a:cubicBezTo>
                  <a:cubicBezTo>
                    <a:pt x="46" y="69"/>
                    <a:pt x="49" y="66"/>
                    <a:pt x="51" y="64"/>
                  </a:cubicBezTo>
                  <a:cubicBezTo>
                    <a:pt x="54" y="63"/>
                    <a:pt x="57" y="64"/>
                    <a:pt x="59" y="63"/>
                  </a:cubicBezTo>
                  <a:cubicBezTo>
                    <a:pt x="61" y="62"/>
                    <a:pt x="63" y="62"/>
                    <a:pt x="66" y="62"/>
                  </a:cubicBezTo>
                  <a:cubicBezTo>
                    <a:pt x="69" y="62"/>
                    <a:pt x="70" y="65"/>
                    <a:pt x="72" y="65"/>
                  </a:cubicBezTo>
                  <a:cubicBezTo>
                    <a:pt x="73" y="65"/>
                    <a:pt x="75" y="63"/>
                    <a:pt x="75" y="60"/>
                  </a:cubicBezTo>
                  <a:cubicBezTo>
                    <a:pt x="75" y="58"/>
                    <a:pt x="77" y="55"/>
                    <a:pt x="76" y="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4" name="Freeform 117"/>
            <p:cNvSpPr/>
            <p:nvPr/>
          </p:nvSpPr>
          <p:spPr bwMode="auto">
            <a:xfrm>
              <a:off x="1827492" y="3021992"/>
              <a:ext cx="156914" cy="251739"/>
            </a:xfrm>
            <a:custGeom>
              <a:avLst/>
              <a:gdLst>
                <a:gd name="T0" fmla="*/ 74 w 81"/>
                <a:gd name="T1" fmla="*/ 111 h 117"/>
                <a:gd name="T2" fmla="*/ 74 w 81"/>
                <a:gd name="T3" fmla="*/ 111 h 117"/>
                <a:gd name="T4" fmla="*/ 75 w 81"/>
                <a:gd name="T5" fmla="*/ 108 h 117"/>
                <a:gd name="T6" fmla="*/ 78 w 81"/>
                <a:gd name="T7" fmla="*/ 103 h 117"/>
                <a:gd name="T8" fmla="*/ 76 w 81"/>
                <a:gd name="T9" fmla="*/ 100 h 117"/>
                <a:gd name="T10" fmla="*/ 77 w 81"/>
                <a:gd name="T11" fmla="*/ 95 h 117"/>
                <a:gd name="T12" fmla="*/ 79 w 81"/>
                <a:gd name="T13" fmla="*/ 90 h 117"/>
                <a:gd name="T14" fmla="*/ 78 w 81"/>
                <a:gd name="T15" fmla="*/ 81 h 117"/>
                <a:gd name="T16" fmla="*/ 80 w 81"/>
                <a:gd name="T17" fmla="*/ 77 h 117"/>
                <a:gd name="T18" fmla="*/ 75 w 81"/>
                <a:gd name="T19" fmla="*/ 69 h 117"/>
                <a:gd name="T20" fmla="*/ 69 w 81"/>
                <a:gd name="T21" fmla="*/ 69 h 117"/>
                <a:gd name="T22" fmla="*/ 68 w 81"/>
                <a:gd name="T23" fmla="*/ 61 h 117"/>
                <a:gd name="T24" fmla="*/ 65 w 81"/>
                <a:gd name="T25" fmla="*/ 61 h 117"/>
                <a:gd name="T26" fmla="*/ 59 w 81"/>
                <a:gd name="T27" fmla="*/ 62 h 117"/>
                <a:gd name="T28" fmla="*/ 55 w 81"/>
                <a:gd name="T29" fmla="*/ 59 h 117"/>
                <a:gd name="T30" fmla="*/ 52 w 81"/>
                <a:gd name="T31" fmla="*/ 56 h 117"/>
                <a:gd name="T32" fmla="*/ 50 w 81"/>
                <a:gd name="T33" fmla="*/ 51 h 117"/>
                <a:gd name="T34" fmla="*/ 48 w 81"/>
                <a:gd name="T35" fmla="*/ 46 h 117"/>
                <a:gd name="T36" fmla="*/ 49 w 81"/>
                <a:gd name="T37" fmla="*/ 42 h 117"/>
                <a:gd name="T38" fmla="*/ 52 w 81"/>
                <a:gd name="T39" fmla="*/ 38 h 117"/>
                <a:gd name="T40" fmla="*/ 54 w 81"/>
                <a:gd name="T41" fmla="*/ 32 h 117"/>
                <a:gd name="T42" fmla="*/ 59 w 81"/>
                <a:gd name="T43" fmla="*/ 29 h 117"/>
                <a:gd name="T44" fmla="*/ 67 w 81"/>
                <a:gd name="T45" fmla="*/ 26 h 117"/>
                <a:gd name="T46" fmla="*/ 72 w 81"/>
                <a:gd name="T47" fmla="*/ 26 h 117"/>
                <a:gd name="T48" fmla="*/ 68 w 81"/>
                <a:gd name="T49" fmla="*/ 23 h 117"/>
                <a:gd name="T50" fmla="*/ 71 w 81"/>
                <a:gd name="T51" fmla="*/ 17 h 117"/>
                <a:gd name="T52" fmla="*/ 67 w 81"/>
                <a:gd name="T53" fmla="*/ 14 h 117"/>
                <a:gd name="T54" fmla="*/ 63 w 81"/>
                <a:gd name="T55" fmla="*/ 14 h 117"/>
                <a:gd name="T56" fmla="*/ 59 w 81"/>
                <a:gd name="T57" fmla="*/ 14 h 117"/>
                <a:gd name="T58" fmla="*/ 52 w 81"/>
                <a:gd name="T59" fmla="*/ 14 h 117"/>
                <a:gd name="T60" fmla="*/ 49 w 81"/>
                <a:gd name="T61" fmla="*/ 10 h 117"/>
                <a:gd name="T62" fmla="*/ 45 w 81"/>
                <a:gd name="T63" fmla="*/ 6 h 117"/>
                <a:gd name="T64" fmla="*/ 42 w 81"/>
                <a:gd name="T65" fmla="*/ 1 h 117"/>
                <a:gd name="T66" fmla="*/ 36 w 81"/>
                <a:gd name="T67" fmla="*/ 1 h 117"/>
                <a:gd name="T68" fmla="*/ 38 w 81"/>
                <a:gd name="T69" fmla="*/ 5 h 117"/>
                <a:gd name="T70" fmla="*/ 34 w 81"/>
                <a:gd name="T71" fmla="*/ 11 h 117"/>
                <a:gd name="T72" fmla="*/ 22 w 81"/>
                <a:gd name="T73" fmla="*/ 18 h 117"/>
                <a:gd name="T74" fmla="*/ 17 w 81"/>
                <a:gd name="T75" fmla="*/ 28 h 117"/>
                <a:gd name="T76" fmla="*/ 12 w 81"/>
                <a:gd name="T77" fmla="*/ 28 h 117"/>
                <a:gd name="T78" fmla="*/ 7 w 81"/>
                <a:gd name="T79" fmla="*/ 27 h 117"/>
                <a:gd name="T80" fmla="*/ 7 w 81"/>
                <a:gd name="T81" fmla="*/ 24 h 117"/>
                <a:gd name="T82" fmla="*/ 6 w 81"/>
                <a:gd name="T83" fmla="*/ 21 h 117"/>
                <a:gd name="T84" fmla="*/ 1 w 81"/>
                <a:gd name="T85" fmla="*/ 26 h 117"/>
                <a:gd name="T86" fmla="*/ 3 w 81"/>
                <a:gd name="T87" fmla="*/ 35 h 117"/>
                <a:gd name="T88" fmla="*/ 1 w 81"/>
                <a:gd name="T89" fmla="*/ 36 h 117"/>
                <a:gd name="T90" fmla="*/ 8 w 81"/>
                <a:gd name="T91" fmla="*/ 42 h 117"/>
                <a:gd name="T92" fmla="*/ 14 w 81"/>
                <a:gd name="T93" fmla="*/ 50 h 117"/>
                <a:gd name="T94" fmla="*/ 19 w 81"/>
                <a:gd name="T95" fmla="*/ 60 h 117"/>
                <a:gd name="T96" fmla="*/ 28 w 81"/>
                <a:gd name="T97" fmla="*/ 78 h 117"/>
                <a:gd name="T98" fmla="*/ 32 w 81"/>
                <a:gd name="T99" fmla="*/ 86 h 117"/>
                <a:gd name="T100" fmla="*/ 35 w 81"/>
                <a:gd name="T101" fmla="*/ 92 h 117"/>
                <a:gd name="T102" fmla="*/ 44 w 81"/>
                <a:gd name="T103" fmla="*/ 99 h 117"/>
                <a:gd name="T104" fmla="*/ 62 w 81"/>
                <a:gd name="T105" fmla="*/ 110 h 117"/>
                <a:gd name="T106" fmla="*/ 70 w 81"/>
                <a:gd name="T107" fmla="*/ 116 h 117"/>
                <a:gd name="T108" fmla="*/ 70 w 81"/>
                <a:gd name="T109" fmla="*/ 117 h 117"/>
                <a:gd name="T110" fmla="*/ 71 w 81"/>
                <a:gd name="T111" fmla="*/ 116 h 117"/>
                <a:gd name="T112" fmla="*/ 74 w 81"/>
                <a:gd name="T113" fmla="*/ 11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7">
                  <a:moveTo>
                    <a:pt x="74" y="111"/>
                  </a:moveTo>
                  <a:cubicBezTo>
                    <a:pt x="74" y="111"/>
                    <a:pt x="74" y="111"/>
                    <a:pt x="74" y="111"/>
                  </a:cubicBezTo>
                  <a:cubicBezTo>
                    <a:pt x="74" y="109"/>
                    <a:pt x="74" y="108"/>
                    <a:pt x="75" y="108"/>
                  </a:cubicBezTo>
                  <a:cubicBezTo>
                    <a:pt x="76" y="107"/>
                    <a:pt x="78" y="104"/>
                    <a:pt x="78" y="103"/>
                  </a:cubicBezTo>
                  <a:cubicBezTo>
                    <a:pt x="78" y="102"/>
                    <a:pt x="76" y="102"/>
                    <a:pt x="76" y="100"/>
                  </a:cubicBezTo>
                  <a:cubicBezTo>
                    <a:pt x="76" y="98"/>
                    <a:pt x="78" y="96"/>
                    <a:pt x="77" y="95"/>
                  </a:cubicBezTo>
                  <a:cubicBezTo>
                    <a:pt x="76" y="94"/>
                    <a:pt x="79" y="91"/>
                    <a:pt x="79" y="90"/>
                  </a:cubicBezTo>
                  <a:cubicBezTo>
                    <a:pt x="78" y="88"/>
                    <a:pt x="77" y="81"/>
                    <a:pt x="78" y="81"/>
                  </a:cubicBezTo>
                  <a:cubicBezTo>
                    <a:pt x="79" y="80"/>
                    <a:pt x="81" y="79"/>
                    <a:pt x="80" y="77"/>
                  </a:cubicBezTo>
                  <a:cubicBezTo>
                    <a:pt x="79" y="76"/>
                    <a:pt x="77" y="71"/>
                    <a:pt x="75" y="69"/>
                  </a:cubicBezTo>
                  <a:cubicBezTo>
                    <a:pt x="73" y="68"/>
                    <a:pt x="71" y="68"/>
                    <a:pt x="69" y="69"/>
                  </a:cubicBezTo>
                  <a:cubicBezTo>
                    <a:pt x="67" y="70"/>
                    <a:pt x="68" y="63"/>
                    <a:pt x="68" y="61"/>
                  </a:cubicBezTo>
                  <a:cubicBezTo>
                    <a:pt x="68" y="58"/>
                    <a:pt x="66" y="60"/>
                    <a:pt x="65" y="61"/>
                  </a:cubicBezTo>
                  <a:cubicBezTo>
                    <a:pt x="64" y="63"/>
                    <a:pt x="62" y="62"/>
                    <a:pt x="59" y="62"/>
                  </a:cubicBezTo>
                  <a:cubicBezTo>
                    <a:pt x="56" y="62"/>
                    <a:pt x="57" y="59"/>
                    <a:pt x="55" y="59"/>
                  </a:cubicBezTo>
                  <a:cubicBezTo>
                    <a:pt x="53" y="59"/>
                    <a:pt x="52" y="58"/>
                    <a:pt x="52" y="56"/>
                  </a:cubicBezTo>
                  <a:cubicBezTo>
                    <a:pt x="52" y="55"/>
                    <a:pt x="51" y="53"/>
                    <a:pt x="50" y="51"/>
                  </a:cubicBezTo>
                  <a:cubicBezTo>
                    <a:pt x="48" y="49"/>
                    <a:pt x="47" y="47"/>
                    <a:pt x="48" y="46"/>
                  </a:cubicBezTo>
                  <a:cubicBezTo>
                    <a:pt x="49" y="44"/>
                    <a:pt x="47" y="43"/>
                    <a:pt x="49" y="42"/>
                  </a:cubicBezTo>
                  <a:cubicBezTo>
                    <a:pt x="50" y="40"/>
                    <a:pt x="52" y="41"/>
                    <a:pt x="52" y="38"/>
                  </a:cubicBezTo>
                  <a:cubicBezTo>
                    <a:pt x="51" y="36"/>
                    <a:pt x="53" y="35"/>
                    <a:pt x="54" y="32"/>
                  </a:cubicBezTo>
                  <a:cubicBezTo>
                    <a:pt x="54" y="30"/>
                    <a:pt x="57" y="31"/>
                    <a:pt x="59" y="29"/>
                  </a:cubicBezTo>
                  <a:cubicBezTo>
                    <a:pt x="62" y="27"/>
                    <a:pt x="64" y="28"/>
                    <a:pt x="67" y="26"/>
                  </a:cubicBezTo>
                  <a:cubicBezTo>
                    <a:pt x="69" y="24"/>
                    <a:pt x="70" y="26"/>
                    <a:pt x="72" y="26"/>
                  </a:cubicBezTo>
                  <a:cubicBezTo>
                    <a:pt x="71" y="24"/>
                    <a:pt x="69" y="24"/>
                    <a:pt x="68" y="23"/>
                  </a:cubicBezTo>
                  <a:cubicBezTo>
                    <a:pt x="67" y="21"/>
                    <a:pt x="70" y="19"/>
                    <a:pt x="71" y="17"/>
                  </a:cubicBezTo>
                  <a:cubicBezTo>
                    <a:pt x="72" y="16"/>
                    <a:pt x="68" y="14"/>
                    <a:pt x="67" y="14"/>
                  </a:cubicBezTo>
                  <a:cubicBezTo>
                    <a:pt x="66" y="13"/>
                    <a:pt x="64" y="15"/>
                    <a:pt x="63" y="14"/>
                  </a:cubicBezTo>
                  <a:cubicBezTo>
                    <a:pt x="62" y="13"/>
                    <a:pt x="60" y="14"/>
                    <a:pt x="59" y="14"/>
                  </a:cubicBezTo>
                  <a:cubicBezTo>
                    <a:pt x="58" y="15"/>
                    <a:pt x="52" y="15"/>
                    <a:pt x="52" y="14"/>
                  </a:cubicBezTo>
                  <a:cubicBezTo>
                    <a:pt x="52" y="12"/>
                    <a:pt x="49" y="11"/>
                    <a:pt x="49" y="10"/>
                  </a:cubicBezTo>
                  <a:cubicBezTo>
                    <a:pt x="50" y="8"/>
                    <a:pt x="48" y="6"/>
                    <a:pt x="45" y="6"/>
                  </a:cubicBezTo>
                  <a:cubicBezTo>
                    <a:pt x="43" y="6"/>
                    <a:pt x="44" y="2"/>
                    <a:pt x="42" y="1"/>
                  </a:cubicBezTo>
                  <a:cubicBezTo>
                    <a:pt x="41" y="0"/>
                    <a:pt x="38" y="0"/>
                    <a:pt x="36" y="1"/>
                  </a:cubicBezTo>
                  <a:cubicBezTo>
                    <a:pt x="39" y="3"/>
                    <a:pt x="39" y="4"/>
                    <a:pt x="38" y="5"/>
                  </a:cubicBezTo>
                  <a:cubicBezTo>
                    <a:pt x="36" y="7"/>
                    <a:pt x="38" y="7"/>
                    <a:pt x="34" y="11"/>
                  </a:cubicBezTo>
                  <a:cubicBezTo>
                    <a:pt x="31" y="16"/>
                    <a:pt x="25" y="17"/>
                    <a:pt x="22" y="18"/>
                  </a:cubicBezTo>
                  <a:cubicBezTo>
                    <a:pt x="19" y="19"/>
                    <a:pt x="18" y="24"/>
                    <a:pt x="17" y="28"/>
                  </a:cubicBezTo>
                  <a:cubicBezTo>
                    <a:pt x="15" y="32"/>
                    <a:pt x="14" y="30"/>
                    <a:pt x="12" y="28"/>
                  </a:cubicBezTo>
                  <a:cubicBezTo>
                    <a:pt x="10" y="26"/>
                    <a:pt x="9" y="29"/>
                    <a:pt x="7" y="27"/>
                  </a:cubicBezTo>
                  <a:cubicBezTo>
                    <a:pt x="5" y="25"/>
                    <a:pt x="6" y="25"/>
                    <a:pt x="7" y="24"/>
                  </a:cubicBezTo>
                  <a:cubicBezTo>
                    <a:pt x="8" y="23"/>
                    <a:pt x="7" y="22"/>
                    <a:pt x="6" y="21"/>
                  </a:cubicBezTo>
                  <a:cubicBezTo>
                    <a:pt x="4" y="21"/>
                    <a:pt x="2" y="24"/>
                    <a:pt x="1" y="26"/>
                  </a:cubicBezTo>
                  <a:cubicBezTo>
                    <a:pt x="0" y="28"/>
                    <a:pt x="3" y="33"/>
                    <a:pt x="3" y="35"/>
                  </a:cubicBezTo>
                  <a:cubicBezTo>
                    <a:pt x="4" y="36"/>
                    <a:pt x="2" y="35"/>
                    <a:pt x="1" y="36"/>
                  </a:cubicBezTo>
                  <a:cubicBezTo>
                    <a:pt x="1" y="38"/>
                    <a:pt x="6" y="40"/>
                    <a:pt x="8" y="42"/>
                  </a:cubicBezTo>
                  <a:cubicBezTo>
                    <a:pt x="10" y="43"/>
                    <a:pt x="12" y="48"/>
                    <a:pt x="14" y="50"/>
                  </a:cubicBezTo>
                  <a:cubicBezTo>
                    <a:pt x="16" y="52"/>
                    <a:pt x="17" y="54"/>
                    <a:pt x="19" y="60"/>
                  </a:cubicBezTo>
                  <a:cubicBezTo>
                    <a:pt x="21" y="65"/>
                    <a:pt x="25" y="74"/>
                    <a:pt x="28" y="78"/>
                  </a:cubicBezTo>
                  <a:cubicBezTo>
                    <a:pt x="32" y="82"/>
                    <a:pt x="33" y="85"/>
                    <a:pt x="32" y="86"/>
                  </a:cubicBezTo>
                  <a:cubicBezTo>
                    <a:pt x="32" y="87"/>
                    <a:pt x="32" y="90"/>
                    <a:pt x="35" y="92"/>
                  </a:cubicBezTo>
                  <a:cubicBezTo>
                    <a:pt x="37" y="93"/>
                    <a:pt x="39" y="96"/>
                    <a:pt x="44" y="99"/>
                  </a:cubicBezTo>
                  <a:cubicBezTo>
                    <a:pt x="50" y="102"/>
                    <a:pt x="61" y="107"/>
                    <a:pt x="62" y="110"/>
                  </a:cubicBezTo>
                  <a:cubicBezTo>
                    <a:pt x="64" y="112"/>
                    <a:pt x="69" y="115"/>
                    <a:pt x="70" y="116"/>
                  </a:cubicBezTo>
                  <a:cubicBezTo>
                    <a:pt x="70" y="116"/>
                    <a:pt x="70" y="116"/>
                    <a:pt x="70" y="117"/>
                  </a:cubicBezTo>
                  <a:cubicBezTo>
                    <a:pt x="71" y="116"/>
                    <a:pt x="71" y="116"/>
                    <a:pt x="71" y="116"/>
                  </a:cubicBezTo>
                  <a:cubicBezTo>
                    <a:pt x="73" y="115"/>
                    <a:pt x="74" y="112"/>
                    <a:pt x="74" y="1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5" name="Freeform 118"/>
            <p:cNvSpPr/>
            <p:nvPr/>
          </p:nvSpPr>
          <p:spPr bwMode="auto">
            <a:xfrm>
              <a:off x="1924575" y="2857176"/>
              <a:ext cx="167074" cy="153527"/>
            </a:xfrm>
            <a:custGeom>
              <a:avLst/>
              <a:gdLst>
                <a:gd name="T0" fmla="*/ 9 w 86"/>
                <a:gd name="T1" fmla="*/ 4 h 72"/>
                <a:gd name="T2" fmla="*/ 3 w 86"/>
                <a:gd name="T3" fmla="*/ 11 h 72"/>
                <a:gd name="T4" fmla="*/ 2 w 86"/>
                <a:gd name="T5" fmla="*/ 16 h 72"/>
                <a:gd name="T6" fmla="*/ 1 w 86"/>
                <a:gd name="T7" fmla="*/ 19 h 72"/>
                <a:gd name="T8" fmla="*/ 4 w 86"/>
                <a:gd name="T9" fmla="*/ 20 h 72"/>
                <a:gd name="T10" fmla="*/ 7 w 86"/>
                <a:gd name="T11" fmla="*/ 24 h 72"/>
                <a:gd name="T12" fmla="*/ 11 w 86"/>
                <a:gd name="T13" fmla="*/ 32 h 72"/>
                <a:gd name="T14" fmla="*/ 22 w 86"/>
                <a:gd name="T15" fmla="*/ 33 h 72"/>
                <a:gd name="T16" fmla="*/ 30 w 86"/>
                <a:gd name="T17" fmla="*/ 37 h 72"/>
                <a:gd name="T18" fmla="*/ 38 w 86"/>
                <a:gd name="T19" fmla="*/ 39 h 72"/>
                <a:gd name="T20" fmla="*/ 36 w 86"/>
                <a:gd name="T21" fmla="*/ 51 h 72"/>
                <a:gd name="T22" fmla="*/ 39 w 86"/>
                <a:gd name="T23" fmla="*/ 55 h 72"/>
                <a:gd name="T24" fmla="*/ 38 w 86"/>
                <a:gd name="T25" fmla="*/ 60 h 72"/>
                <a:gd name="T26" fmla="*/ 39 w 86"/>
                <a:gd name="T27" fmla="*/ 63 h 72"/>
                <a:gd name="T28" fmla="*/ 39 w 86"/>
                <a:gd name="T29" fmla="*/ 64 h 72"/>
                <a:gd name="T30" fmla="*/ 43 w 86"/>
                <a:gd name="T31" fmla="*/ 70 h 72"/>
                <a:gd name="T32" fmla="*/ 47 w 86"/>
                <a:gd name="T33" fmla="*/ 71 h 72"/>
                <a:gd name="T34" fmla="*/ 50 w 86"/>
                <a:gd name="T35" fmla="*/ 71 h 72"/>
                <a:gd name="T36" fmla="*/ 55 w 86"/>
                <a:gd name="T37" fmla="*/ 69 h 72"/>
                <a:gd name="T38" fmla="*/ 59 w 86"/>
                <a:gd name="T39" fmla="*/ 67 h 72"/>
                <a:gd name="T40" fmla="*/ 62 w 86"/>
                <a:gd name="T41" fmla="*/ 63 h 72"/>
                <a:gd name="T42" fmla="*/ 63 w 86"/>
                <a:gd name="T43" fmla="*/ 61 h 72"/>
                <a:gd name="T44" fmla="*/ 60 w 86"/>
                <a:gd name="T45" fmla="*/ 60 h 72"/>
                <a:gd name="T46" fmla="*/ 58 w 86"/>
                <a:gd name="T47" fmla="*/ 56 h 72"/>
                <a:gd name="T48" fmla="*/ 56 w 86"/>
                <a:gd name="T49" fmla="*/ 51 h 72"/>
                <a:gd name="T50" fmla="*/ 60 w 86"/>
                <a:gd name="T51" fmla="*/ 51 h 72"/>
                <a:gd name="T52" fmla="*/ 65 w 86"/>
                <a:gd name="T53" fmla="*/ 52 h 72"/>
                <a:gd name="T54" fmla="*/ 68 w 86"/>
                <a:gd name="T55" fmla="*/ 53 h 72"/>
                <a:gd name="T56" fmla="*/ 72 w 86"/>
                <a:gd name="T57" fmla="*/ 50 h 72"/>
                <a:gd name="T58" fmla="*/ 80 w 86"/>
                <a:gd name="T59" fmla="*/ 47 h 72"/>
                <a:gd name="T60" fmla="*/ 82 w 86"/>
                <a:gd name="T61" fmla="*/ 45 h 72"/>
                <a:gd name="T62" fmla="*/ 77 w 86"/>
                <a:gd name="T63" fmla="*/ 40 h 72"/>
                <a:gd name="T64" fmla="*/ 78 w 86"/>
                <a:gd name="T65" fmla="*/ 37 h 72"/>
                <a:gd name="T66" fmla="*/ 81 w 86"/>
                <a:gd name="T67" fmla="*/ 34 h 72"/>
                <a:gd name="T68" fmla="*/ 82 w 86"/>
                <a:gd name="T69" fmla="*/ 30 h 72"/>
                <a:gd name="T70" fmla="*/ 84 w 86"/>
                <a:gd name="T71" fmla="*/ 26 h 72"/>
                <a:gd name="T72" fmla="*/ 86 w 86"/>
                <a:gd name="T73" fmla="*/ 23 h 72"/>
                <a:gd name="T74" fmla="*/ 77 w 86"/>
                <a:gd name="T75" fmla="*/ 22 h 72"/>
                <a:gd name="T76" fmla="*/ 79 w 86"/>
                <a:gd name="T77" fmla="*/ 17 h 72"/>
                <a:gd name="T78" fmla="*/ 70 w 86"/>
                <a:gd name="T79" fmla="*/ 14 h 72"/>
                <a:gd name="T80" fmla="*/ 71 w 86"/>
                <a:gd name="T81" fmla="*/ 10 h 72"/>
                <a:gd name="T82" fmla="*/ 65 w 86"/>
                <a:gd name="T83" fmla="*/ 9 h 72"/>
                <a:gd name="T84" fmla="*/ 53 w 86"/>
                <a:gd name="T85" fmla="*/ 13 h 72"/>
                <a:gd name="T86" fmla="*/ 42 w 86"/>
                <a:gd name="T87" fmla="*/ 9 h 72"/>
                <a:gd name="T88" fmla="*/ 33 w 86"/>
                <a:gd name="T89" fmla="*/ 8 h 72"/>
                <a:gd name="T90" fmla="*/ 29 w 86"/>
                <a:gd name="T91" fmla="*/ 3 h 72"/>
                <a:gd name="T92" fmla="*/ 23 w 86"/>
                <a:gd name="T93" fmla="*/ 0 h 72"/>
                <a:gd name="T94" fmla="*/ 22 w 86"/>
                <a:gd name="T95" fmla="*/ 4 h 72"/>
                <a:gd name="T96" fmla="*/ 13 w 86"/>
                <a:gd name="T97" fmla="*/ 9 h 72"/>
                <a:gd name="T98" fmla="*/ 15 w 86"/>
                <a:gd name="T99" fmla="*/ 18 h 72"/>
                <a:gd name="T100" fmla="*/ 9 w 86"/>
                <a:gd name="T101" fmla="*/ 15 h 72"/>
                <a:gd name="T102" fmla="*/ 11 w 86"/>
                <a:gd name="T103" fmla="*/ 7 h 72"/>
                <a:gd name="T104" fmla="*/ 11 w 86"/>
                <a:gd name="T105" fmla="*/ 3 h 72"/>
                <a:gd name="T106" fmla="*/ 9 w 86"/>
                <a:gd name="T107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" h="72">
                  <a:moveTo>
                    <a:pt x="9" y="4"/>
                  </a:moveTo>
                  <a:cubicBezTo>
                    <a:pt x="7" y="7"/>
                    <a:pt x="3" y="9"/>
                    <a:pt x="3" y="11"/>
                  </a:cubicBezTo>
                  <a:cubicBezTo>
                    <a:pt x="3" y="14"/>
                    <a:pt x="3" y="15"/>
                    <a:pt x="2" y="16"/>
                  </a:cubicBezTo>
                  <a:cubicBezTo>
                    <a:pt x="1" y="17"/>
                    <a:pt x="0" y="19"/>
                    <a:pt x="1" y="19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4" y="22"/>
                    <a:pt x="7" y="22"/>
                    <a:pt x="7" y="24"/>
                  </a:cubicBezTo>
                  <a:cubicBezTo>
                    <a:pt x="7" y="27"/>
                    <a:pt x="6" y="33"/>
                    <a:pt x="11" y="32"/>
                  </a:cubicBezTo>
                  <a:cubicBezTo>
                    <a:pt x="16" y="32"/>
                    <a:pt x="19" y="31"/>
                    <a:pt x="22" y="33"/>
                  </a:cubicBezTo>
                  <a:cubicBezTo>
                    <a:pt x="24" y="36"/>
                    <a:pt x="27" y="38"/>
                    <a:pt x="30" y="37"/>
                  </a:cubicBezTo>
                  <a:cubicBezTo>
                    <a:pt x="34" y="37"/>
                    <a:pt x="40" y="36"/>
                    <a:pt x="38" y="39"/>
                  </a:cubicBezTo>
                  <a:cubicBezTo>
                    <a:pt x="36" y="42"/>
                    <a:pt x="35" y="49"/>
                    <a:pt x="36" y="51"/>
                  </a:cubicBezTo>
                  <a:cubicBezTo>
                    <a:pt x="38" y="52"/>
                    <a:pt x="40" y="54"/>
                    <a:pt x="39" y="55"/>
                  </a:cubicBezTo>
                  <a:cubicBezTo>
                    <a:pt x="37" y="57"/>
                    <a:pt x="37" y="59"/>
                    <a:pt x="38" y="60"/>
                  </a:cubicBezTo>
                  <a:cubicBezTo>
                    <a:pt x="40" y="61"/>
                    <a:pt x="40" y="63"/>
                    <a:pt x="39" y="63"/>
                  </a:cubicBezTo>
                  <a:cubicBezTo>
                    <a:pt x="39" y="63"/>
                    <a:pt x="39" y="63"/>
                    <a:pt x="39" y="64"/>
                  </a:cubicBezTo>
                  <a:cubicBezTo>
                    <a:pt x="41" y="66"/>
                    <a:pt x="42" y="69"/>
                    <a:pt x="43" y="70"/>
                  </a:cubicBezTo>
                  <a:cubicBezTo>
                    <a:pt x="45" y="71"/>
                    <a:pt x="46" y="72"/>
                    <a:pt x="47" y="71"/>
                  </a:cubicBezTo>
                  <a:cubicBezTo>
                    <a:pt x="48" y="71"/>
                    <a:pt x="49" y="70"/>
                    <a:pt x="50" y="71"/>
                  </a:cubicBezTo>
                  <a:cubicBezTo>
                    <a:pt x="52" y="72"/>
                    <a:pt x="53" y="70"/>
                    <a:pt x="55" y="69"/>
                  </a:cubicBezTo>
                  <a:cubicBezTo>
                    <a:pt x="56" y="67"/>
                    <a:pt x="58" y="68"/>
                    <a:pt x="59" y="67"/>
                  </a:cubicBezTo>
                  <a:cubicBezTo>
                    <a:pt x="59" y="65"/>
                    <a:pt x="60" y="64"/>
                    <a:pt x="62" y="63"/>
                  </a:cubicBezTo>
                  <a:cubicBezTo>
                    <a:pt x="65" y="63"/>
                    <a:pt x="65" y="61"/>
                    <a:pt x="63" y="61"/>
                  </a:cubicBezTo>
                  <a:cubicBezTo>
                    <a:pt x="62" y="61"/>
                    <a:pt x="60" y="62"/>
                    <a:pt x="60" y="60"/>
                  </a:cubicBezTo>
                  <a:cubicBezTo>
                    <a:pt x="60" y="57"/>
                    <a:pt x="58" y="58"/>
                    <a:pt x="58" y="56"/>
                  </a:cubicBezTo>
                  <a:cubicBezTo>
                    <a:pt x="58" y="54"/>
                    <a:pt x="58" y="53"/>
                    <a:pt x="56" y="51"/>
                  </a:cubicBezTo>
                  <a:cubicBezTo>
                    <a:pt x="54" y="50"/>
                    <a:pt x="59" y="49"/>
                    <a:pt x="60" y="51"/>
                  </a:cubicBezTo>
                  <a:cubicBezTo>
                    <a:pt x="61" y="52"/>
                    <a:pt x="65" y="51"/>
                    <a:pt x="65" y="52"/>
                  </a:cubicBezTo>
                  <a:cubicBezTo>
                    <a:pt x="66" y="54"/>
                    <a:pt x="68" y="55"/>
                    <a:pt x="68" y="53"/>
                  </a:cubicBezTo>
                  <a:cubicBezTo>
                    <a:pt x="68" y="51"/>
                    <a:pt x="70" y="50"/>
                    <a:pt x="72" y="50"/>
                  </a:cubicBezTo>
                  <a:cubicBezTo>
                    <a:pt x="74" y="51"/>
                    <a:pt x="78" y="48"/>
                    <a:pt x="80" y="47"/>
                  </a:cubicBezTo>
                  <a:cubicBezTo>
                    <a:pt x="81" y="47"/>
                    <a:pt x="81" y="46"/>
                    <a:pt x="82" y="45"/>
                  </a:cubicBezTo>
                  <a:cubicBezTo>
                    <a:pt x="80" y="43"/>
                    <a:pt x="78" y="41"/>
                    <a:pt x="77" y="40"/>
                  </a:cubicBezTo>
                  <a:cubicBezTo>
                    <a:pt x="76" y="39"/>
                    <a:pt x="78" y="38"/>
                    <a:pt x="78" y="37"/>
                  </a:cubicBezTo>
                  <a:cubicBezTo>
                    <a:pt x="78" y="35"/>
                    <a:pt x="78" y="34"/>
                    <a:pt x="81" y="34"/>
                  </a:cubicBezTo>
                  <a:cubicBezTo>
                    <a:pt x="84" y="33"/>
                    <a:pt x="84" y="31"/>
                    <a:pt x="82" y="30"/>
                  </a:cubicBezTo>
                  <a:cubicBezTo>
                    <a:pt x="80" y="29"/>
                    <a:pt x="83" y="27"/>
                    <a:pt x="84" y="26"/>
                  </a:cubicBezTo>
                  <a:cubicBezTo>
                    <a:pt x="85" y="26"/>
                    <a:pt x="86" y="25"/>
                    <a:pt x="86" y="23"/>
                  </a:cubicBezTo>
                  <a:cubicBezTo>
                    <a:pt x="83" y="22"/>
                    <a:pt x="79" y="22"/>
                    <a:pt x="77" y="22"/>
                  </a:cubicBezTo>
                  <a:cubicBezTo>
                    <a:pt x="75" y="22"/>
                    <a:pt x="79" y="19"/>
                    <a:pt x="79" y="17"/>
                  </a:cubicBezTo>
                  <a:cubicBezTo>
                    <a:pt x="79" y="14"/>
                    <a:pt x="72" y="14"/>
                    <a:pt x="70" y="14"/>
                  </a:cubicBezTo>
                  <a:cubicBezTo>
                    <a:pt x="67" y="13"/>
                    <a:pt x="68" y="10"/>
                    <a:pt x="71" y="10"/>
                  </a:cubicBezTo>
                  <a:cubicBezTo>
                    <a:pt x="73" y="10"/>
                    <a:pt x="69" y="8"/>
                    <a:pt x="65" y="9"/>
                  </a:cubicBezTo>
                  <a:cubicBezTo>
                    <a:pt x="62" y="9"/>
                    <a:pt x="56" y="11"/>
                    <a:pt x="53" y="13"/>
                  </a:cubicBezTo>
                  <a:cubicBezTo>
                    <a:pt x="50" y="14"/>
                    <a:pt x="45" y="8"/>
                    <a:pt x="42" y="9"/>
                  </a:cubicBezTo>
                  <a:cubicBezTo>
                    <a:pt x="38" y="11"/>
                    <a:pt x="33" y="11"/>
                    <a:pt x="33" y="8"/>
                  </a:cubicBezTo>
                  <a:cubicBezTo>
                    <a:pt x="34" y="5"/>
                    <a:pt x="32" y="3"/>
                    <a:pt x="29" y="3"/>
                  </a:cubicBezTo>
                  <a:cubicBezTo>
                    <a:pt x="25" y="3"/>
                    <a:pt x="26" y="0"/>
                    <a:pt x="23" y="0"/>
                  </a:cubicBezTo>
                  <a:cubicBezTo>
                    <a:pt x="21" y="0"/>
                    <a:pt x="23" y="3"/>
                    <a:pt x="22" y="4"/>
                  </a:cubicBezTo>
                  <a:cubicBezTo>
                    <a:pt x="20" y="5"/>
                    <a:pt x="14" y="6"/>
                    <a:pt x="13" y="9"/>
                  </a:cubicBezTo>
                  <a:cubicBezTo>
                    <a:pt x="13" y="11"/>
                    <a:pt x="16" y="15"/>
                    <a:pt x="15" y="18"/>
                  </a:cubicBezTo>
                  <a:cubicBezTo>
                    <a:pt x="14" y="20"/>
                    <a:pt x="10" y="18"/>
                    <a:pt x="9" y="15"/>
                  </a:cubicBezTo>
                  <a:cubicBezTo>
                    <a:pt x="7" y="13"/>
                    <a:pt x="12" y="9"/>
                    <a:pt x="11" y="7"/>
                  </a:cubicBezTo>
                  <a:cubicBezTo>
                    <a:pt x="11" y="6"/>
                    <a:pt x="10" y="4"/>
                    <a:pt x="11" y="3"/>
                  </a:cubicBezTo>
                  <a:cubicBezTo>
                    <a:pt x="10" y="3"/>
                    <a:pt x="9" y="4"/>
                    <a:pt x="9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6" name="Freeform 119"/>
            <p:cNvSpPr/>
            <p:nvPr/>
          </p:nvSpPr>
          <p:spPr bwMode="auto">
            <a:xfrm>
              <a:off x="2111969" y="2936198"/>
              <a:ext cx="51928" cy="59830"/>
            </a:xfrm>
            <a:custGeom>
              <a:avLst/>
              <a:gdLst>
                <a:gd name="T0" fmla="*/ 6 w 26"/>
                <a:gd name="T1" fmla="*/ 6 h 28"/>
                <a:gd name="T2" fmla="*/ 3 w 26"/>
                <a:gd name="T3" fmla="*/ 8 h 28"/>
                <a:gd name="T4" fmla="*/ 1 w 26"/>
                <a:gd name="T5" fmla="*/ 14 h 28"/>
                <a:gd name="T6" fmla="*/ 6 w 26"/>
                <a:gd name="T7" fmla="*/ 20 h 28"/>
                <a:gd name="T8" fmla="*/ 10 w 26"/>
                <a:gd name="T9" fmla="*/ 27 h 28"/>
                <a:gd name="T10" fmla="*/ 13 w 26"/>
                <a:gd name="T11" fmla="*/ 28 h 28"/>
                <a:gd name="T12" fmla="*/ 15 w 26"/>
                <a:gd name="T13" fmla="*/ 24 h 28"/>
                <a:gd name="T14" fmla="*/ 22 w 26"/>
                <a:gd name="T15" fmla="*/ 24 h 28"/>
                <a:gd name="T16" fmla="*/ 23 w 26"/>
                <a:gd name="T17" fmla="*/ 25 h 28"/>
                <a:gd name="T18" fmla="*/ 25 w 26"/>
                <a:gd name="T19" fmla="*/ 22 h 28"/>
                <a:gd name="T20" fmla="*/ 24 w 26"/>
                <a:gd name="T21" fmla="*/ 13 h 28"/>
                <a:gd name="T22" fmla="*/ 25 w 26"/>
                <a:gd name="T23" fmla="*/ 6 h 28"/>
                <a:gd name="T24" fmla="*/ 26 w 26"/>
                <a:gd name="T25" fmla="*/ 3 h 28"/>
                <a:gd name="T26" fmla="*/ 20 w 26"/>
                <a:gd name="T27" fmla="*/ 1 h 28"/>
                <a:gd name="T28" fmla="*/ 12 w 26"/>
                <a:gd name="T29" fmla="*/ 2 h 28"/>
                <a:gd name="T30" fmla="*/ 8 w 26"/>
                <a:gd name="T31" fmla="*/ 1 h 28"/>
                <a:gd name="T32" fmla="*/ 7 w 26"/>
                <a:gd name="T33" fmla="*/ 2 h 28"/>
                <a:gd name="T34" fmla="*/ 6 w 26"/>
                <a:gd name="T35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28">
                  <a:moveTo>
                    <a:pt x="6" y="6"/>
                  </a:moveTo>
                  <a:cubicBezTo>
                    <a:pt x="7" y="7"/>
                    <a:pt x="5" y="8"/>
                    <a:pt x="3" y="8"/>
                  </a:cubicBezTo>
                  <a:cubicBezTo>
                    <a:pt x="2" y="9"/>
                    <a:pt x="2" y="13"/>
                    <a:pt x="1" y="14"/>
                  </a:cubicBezTo>
                  <a:cubicBezTo>
                    <a:pt x="0" y="15"/>
                    <a:pt x="5" y="18"/>
                    <a:pt x="6" y="20"/>
                  </a:cubicBezTo>
                  <a:cubicBezTo>
                    <a:pt x="7" y="22"/>
                    <a:pt x="8" y="25"/>
                    <a:pt x="10" y="27"/>
                  </a:cubicBezTo>
                  <a:cubicBezTo>
                    <a:pt x="11" y="28"/>
                    <a:pt x="12" y="28"/>
                    <a:pt x="13" y="28"/>
                  </a:cubicBezTo>
                  <a:cubicBezTo>
                    <a:pt x="14" y="27"/>
                    <a:pt x="13" y="23"/>
                    <a:pt x="15" y="24"/>
                  </a:cubicBezTo>
                  <a:cubicBezTo>
                    <a:pt x="18" y="24"/>
                    <a:pt x="21" y="22"/>
                    <a:pt x="22" y="24"/>
                  </a:cubicBezTo>
                  <a:cubicBezTo>
                    <a:pt x="23" y="24"/>
                    <a:pt x="23" y="24"/>
                    <a:pt x="23" y="25"/>
                  </a:cubicBezTo>
                  <a:cubicBezTo>
                    <a:pt x="24" y="23"/>
                    <a:pt x="25" y="22"/>
                    <a:pt x="25" y="22"/>
                  </a:cubicBezTo>
                  <a:cubicBezTo>
                    <a:pt x="25" y="21"/>
                    <a:pt x="25" y="16"/>
                    <a:pt x="24" y="13"/>
                  </a:cubicBezTo>
                  <a:cubicBezTo>
                    <a:pt x="23" y="11"/>
                    <a:pt x="24" y="7"/>
                    <a:pt x="25" y="6"/>
                  </a:cubicBezTo>
                  <a:cubicBezTo>
                    <a:pt x="26" y="6"/>
                    <a:pt x="26" y="5"/>
                    <a:pt x="26" y="3"/>
                  </a:cubicBezTo>
                  <a:cubicBezTo>
                    <a:pt x="24" y="2"/>
                    <a:pt x="22" y="1"/>
                    <a:pt x="20" y="1"/>
                  </a:cubicBezTo>
                  <a:cubicBezTo>
                    <a:pt x="17" y="2"/>
                    <a:pt x="13" y="3"/>
                    <a:pt x="12" y="2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3"/>
                    <a:pt x="6" y="5"/>
                    <a:pt x="6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7" name="Freeform 120"/>
            <p:cNvSpPr/>
            <p:nvPr/>
          </p:nvSpPr>
          <p:spPr bwMode="auto">
            <a:xfrm>
              <a:off x="2072458" y="2905717"/>
              <a:ext cx="59830" cy="99341"/>
            </a:xfrm>
            <a:custGeom>
              <a:avLst/>
              <a:gdLst>
                <a:gd name="T0" fmla="*/ 8 w 31"/>
                <a:gd name="T1" fmla="*/ 3 h 46"/>
                <a:gd name="T2" fmla="*/ 6 w 31"/>
                <a:gd name="T3" fmla="*/ 7 h 46"/>
                <a:gd name="T4" fmla="*/ 5 w 31"/>
                <a:gd name="T5" fmla="*/ 11 h 46"/>
                <a:gd name="T6" fmla="*/ 2 w 31"/>
                <a:gd name="T7" fmla="*/ 14 h 46"/>
                <a:gd name="T8" fmla="*/ 1 w 31"/>
                <a:gd name="T9" fmla="*/ 17 h 46"/>
                <a:gd name="T10" fmla="*/ 6 w 31"/>
                <a:gd name="T11" fmla="*/ 22 h 46"/>
                <a:gd name="T12" fmla="*/ 8 w 31"/>
                <a:gd name="T13" fmla="*/ 21 h 46"/>
                <a:gd name="T14" fmla="*/ 10 w 31"/>
                <a:gd name="T15" fmla="*/ 26 h 46"/>
                <a:gd name="T16" fmla="*/ 11 w 31"/>
                <a:gd name="T17" fmla="*/ 31 h 46"/>
                <a:gd name="T18" fmla="*/ 12 w 31"/>
                <a:gd name="T19" fmla="*/ 42 h 46"/>
                <a:gd name="T20" fmla="*/ 19 w 31"/>
                <a:gd name="T21" fmla="*/ 44 h 46"/>
                <a:gd name="T22" fmla="*/ 23 w 31"/>
                <a:gd name="T23" fmla="*/ 43 h 46"/>
                <a:gd name="T24" fmla="*/ 26 w 31"/>
                <a:gd name="T25" fmla="*/ 41 h 46"/>
                <a:gd name="T26" fmla="*/ 31 w 31"/>
                <a:gd name="T27" fmla="*/ 41 h 46"/>
                <a:gd name="T28" fmla="*/ 27 w 31"/>
                <a:gd name="T29" fmla="*/ 34 h 46"/>
                <a:gd name="T30" fmla="*/ 22 w 31"/>
                <a:gd name="T31" fmla="*/ 28 h 46"/>
                <a:gd name="T32" fmla="*/ 24 w 31"/>
                <a:gd name="T33" fmla="*/ 22 h 46"/>
                <a:gd name="T34" fmla="*/ 27 w 31"/>
                <a:gd name="T35" fmla="*/ 20 h 46"/>
                <a:gd name="T36" fmla="*/ 28 w 31"/>
                <a:gd name="T37" fmla="*/ 16 h 46"/>
                <a:gd name="T38" fmla="*/ 22 w 31"/>
                <a:gd name="T39" fmla="*/ 10 h 46"/>
                <a:gd name="T40" fmla="*/ 19 w 31"/>
                <a:gd name="T41" fmla="*/ 7 h 46"/>
                <a:gd name="T42" fmla="*/ 13 w 31"/>
                <a:gd name="T43" fmla="*/ 1 h 46"/>
                <a:gd name="T44" fmla="*/ 10 w 31"/>
                <a:gd name="T45" fmla="*/ 0 h 46"/>
                <a:gd name="T46" fmla="*/ 8 w 31"/>
                <a:gd name="T47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46">
                  <a:moveTo>
                    <a:pt x="8" y="3"/>
                  </a:moveTo>
                  <a:cubicBezTo>
                    <a:pt x="7" y="4"/>
                    <a:pt x="4" y="6"/>
                    <a:pt x="6" y="7"/>
                  </a:cubicBezTo>
                  <a:cubicBezTo>
                    <a:pt x="8" y="8"/>
                    <a:pt x="8" y="10"/>
                    <a:pt x="5" y="11"/>
                  </a:cubicBezTo>
                  <a:cubicBezTo>
                    <a:pt x="2" y="11"/>
                    <a:pt x="2" y="12"/>
                    <a:pt x="2" y="14"/>
                  </a:cubicBezTo>
                  <a:cubicBezTo>
                    <a:pt x="2" y="15"/>
                    <a:pt x="0" y="16"/>
                    <a:pt x="1" y="17"/>
                  </a:cubicBezTo>
                  <a:cubicBezTo>
                    <a:pt x="2" y="18"/>
                    <a:pt x="4" y="20"/>
                    <a:pt x="6" y="22"/>
                  </a:cubicBezTo>
                  <a:cubicBezTo>
                    <a:pt x="6" y="21"/>
                    <a:pt x="7" y="20"/>
                    <a:pt x="8" y="21"/>
                  </a:cubicBezTo>
                  <a:cubicBezTo>
                    <a:pt x="10" y="21"/>
                    <a:pt x="8" y="25"/>
                    <a:pt x="10" y="26"/>
                  </a:cubicBezTo>
                  <a:cubicBezTo>
                    <a:pt x="12" y="27"/>
                    <a:pt x="12" y="30"/>
                    <a:pt x="11" y="31"/>
                  </a:cubicBezTo>
                  <a:cubicBezTo>
                    <a:pt x="9" y="32"/>
                    <a:pt x="9" y="38"/>
                    <a:pt x="12" y="42"/>
                  </a:cubicBezTo>
                  <a:cubicBezTo>
                    <a:pt x="16" y="46"/>
                    <a:pt x="18" y="45"/>
                    <a:pt x="19" y="44"/>
                  </a:cubicBezTo>
                  <a:cubicBezTo>
                    <a:pt x="20" y="43"/>
                    <a:pt x="22" y="44"/>
                    <a:pt x="23" y="43"/>
                  </a:cubicBezTo>
                  <a:cubicBezTo>
                    <a:pt x="24" y="41"/>
                    <a:pt x="25" y="43"/>
                    <a:pt x="26" y="41"/>
                  </a:cubicBezTo>
                  <a:cubicBezTo>
                    <a:pt x="27" y="40"/>
                    <a:pt x="29" y="41"/>
                    <a:pt x="31" y="41"/>
                  </a:cubicBezTo>
                  <a:cubicBezTo>
                    <a:pt x="29" y="39"/>
                    <a:pt x="28" y="36"/>
                    <a:pt x="27" y="34"/>
                  </a:cubicBezTo>
                  <a:cubicBezTo>
                    <a:pt x="26" y="32"/>
                    <a:pt x="21" y="29"/>
                    <a:pt x="22" y="28"/>
                  </a:cubicBezTo>
                  <a:cubicBezTo>
                    <a:pt x="23" y="27"/>
                    <a:pt x="23" y="23"/>
                    <a:pt x="24" y="22"/>
                  </a:cubicBezTo>
                  <a:cubicBezTo>
                    <a:pt x="26" y="22"/>
                    <a:pt x="28" y="21"/>
                    <a:pt x="27" y="20"/>
                  </a:cubicBezTo>
                  <a:cubicBezTo>
                    <a:pt x="27" y="19"/>
                    <a:pt x="27" y="17"/>
                    <a:pt x="28" y="16"/>
                  </a:cubicBezTo>
                  <a:cubicBezTo>
                    <a:pt x="26" y="15"/>
                    <a:pt x="24" y="10"/>
                    <a:pt x="22" y="10"/>
                  </a:cubicBezTo>
                  <a:cubicBezTo>
                    <a:pt x="20" y="10"/>
                    <a:pt x="19" y="9"/>
                    <a:pt x="19" y="7"/>
                  </a:cubicBezTo>
                  <a:cubicBezTo>
                    <a:pt x="19" y="4"/>
                    <a:pt x="15" y="4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10" y="2"/>
                    <a:pt x="9" y="3"/>
                    <a:pt x="8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8" name="Freeform 121"/>
            <p:cNvSpPr/>
            <p:nvPr/>
          </p:nvSpPr>
          <p:spPr bwMode="auto">
            <a:xfrm>
              <a:off x="2158253" y="2941842"/>
              <a:ext cx="36124" cy="51928"/>
            </a:xfrm>
            <a:custGeom>
              <a:avLst/>
              <a:gdLst>
                <a:gd name="T0" fmla="*/ 1 w 19"/>
                <a:gd name="T1" fmla="*/ 10 h 24"/>
                <a:gd name="T2" fmla="*/ 2 w 19"/>
                <a:gd name="T3" fmla="*/ 19 h 24"/>
                <a:gd name="T4" fmla="*/ 0 w 19"/>
                <a:gd name="T5" fmla="*/ 22 h 24"/>
                <a:gd name="T6" fmla="*/ 6 w 19"/>
                <a:gd name="T7" fmla="*/ 23 h 24"/>
                <a:gd name="T8" fmla="*/ 12 w 19"/>
                <a:gd name="T9" fmla="*/ 20 h 24"/>
                <a:gd name="T10" fmla="*/ 19 w 19"/>
                <a:gd name="T11" fmla="*/ 10 h 24"/>
                <a:gd name="T12" fmla="*/ 19 w 19"/>
                <a:gd name="T13" fmla="*/ 10 h 24"/>
                <a:gd name="T14" fmla="*/ 9 w 19"/>
                <a:gd name="T15" fmla="*/ 2 h 24"/>
                <a:gd name="T16" fmla="*/ 3 w 19"/>
                <a:gd name="T17" fmla="*/ 0 h 24"/>
                <a:gd name="T18" fmla="*/ 2 w 19"/>
                <a:gd name="T19" fmla="*/ 3 h 24"/>
                <a:gd name="T20" fmla="*/ 1 w 19"/>
                <a:gd name="T2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4">
                  <a:moveTo>
                    <a:pt x="1" y="10"/>
                  </a:moveTo>
                  <a:cubicBezTo>
                    <a:pt x="2" y="13"/>
                    <a:pt x="2" y="18"/>
                    <a:pt x="2" y="19"/>
                  </a:cubicBezTo>
                  <a:cubicBezTo>
                    <a:pt x="2" y="19"/>
                    <a:pt x="1" y="20"/>
                    <a:pt x="0" y="22"/>
                  </a:cubicBezTo>
                  <a:cubicBezTo>
                    <a:pt x="1" y="23"/>
                    <a:pt x="3" y="24"/>
                    <a:pt x="6" y="23"/>
                  </a:cubicBezTo>
                  <a:cubicBezTo>
                    <a:pt x="9" y="22"/>
                    <a:pt x="11" y="24"/>
                    <a:pt x="12" y="20"/>
                  </a:cubicBezTo>
                  <a:cubicBezTo>
                    <a:pt x="13" y="17"/>
                    <a:pt x="17" y="13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9"/>
                    <a:pt x="13" y="2"/>
                    <a:pt x="9" y="2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1" y="4"/>
                    <a:pt x="0" y="8"/>
                    <a:pt x="1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9" name="Freeform 122"/>
            <p:cNvSpPr/>
            <p:nvPr/>
          </p:nvSpPr>
          <p:spPr bwMode="auto">
            <a:xfrm>
              <a:off x="1789110" y="2696876"/>
              <a:ext cx="127563" cy="49671"/>
            </a:xfrm>
            <a:custGeom>
              <a:avLst/>
              <a:gdLst>
                <a:gd name="T0" fmla="*/ 53 w 66"/>
                <a:gd name="T1" fmla="*/ 15 h 23"/>
                <a:gd name="T2" fmla="*/ 23 w 66"/>
                <a:gd name="T3" fmla="*/ 3 h 23"/>
                <a:gd name="T4" fmla="*/ 1 w 66"/>
                <a:gd name="T5" fmla="*/ 10 h 23"/>
                <a:gd name="T6" fmla="*/ 12 w 66"/>
                <a:gd name="T7" fmla="*/ 5 h 23"/>
                <a:gd name="T8" fmla="*/ 18 w 66"/>
                <a:gd name="T9" fmla="*/ 8 h 23"/>
                <a:gd name="T10" fmla="*/ 28 w 66"/>
                <a:gd name="T11" fmla="*/ 10 h 23"/>
                <a:gd name="T12" fmla="*/ 42 w 66"/>
                <a:gd name="T13" fmla="*/ 17 h 23"/>
                <a:gd name="T14" fmla="*/ 45 w 66"/>
                <a:gd name="T15" fmla="*/ 22 h 23"/>
                <a:gd name="T16" fmla="*/ 65 w 66"/>
                <a:gd name="T17" fmla="*/ 22 h 23"/>
                <a:gd name="T18" fmla="*/ 53 w 66"/>
                <a:gd name="T1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23">
                  <a:moveTo>
                    <a:pt x="53" y="15"/>
                  </a:moveTo>
                  <a:cubicBezTo>
                    <a:pt x="49" y="15"/>
                    <a:pt x="35" y="5"/>
                    <a:pt x="23" y="3"/>
                  </a:cubicBezTo>
                  <a:cubicBezTo>
                    <a:pt x="11" y="0"/>
                    <a:pt x="0" y="9"/>
                    <a:pt x="1" y="10"/>
                  </a:cubicBezTo>
                  <a:cubicBezTo>
                    <a:pt x="3" y="12"/>
                    <a:pt x="9" y="7"/>
                    <a:pt x="12" y="5"/>
                  </a:cubicBezTo>
                  <a:cubicBezTo>
                    <a:pt x="15" y="3"/>
                    <a:pt x="18" y="6"/>
                    <a:pt x="18" y="8"/>
                  </a:cubicBezTo>
                  <a:cubicBezTo>
                    <a:pt x="18" y="9"/>
                    <a:pt x="22" y="10"/>
                    <a:pt x="28" y="10"/>
                  </a:cubicBezTo>
                  <a:cubicBezTo>
                    <a:pt x="35" y="11"/>
                    <a:pt x="35" y="16"/>
                    <a:pt x="42" y="17"/>
                  </a:cubicBezTo>
                  <a:cubicBezTo>
                    <a:pt x="48" y="19"/>
                    <a:pt x="42" y="21"/>
                    <a:pt x="45" y="22"/>
                  </a:cubicBezTo>
                  <a:cubicBezTo>
                    <a:pt x="48" y="23"/>
                    <a:pt x="64" y="23"/>
                    <a:pt x="65" y="22"/>
                  </a:cubicBezTo>
                  <a:cubicBezTo>
                    <a:pt x="66" y="20"/>
                    <a:pt x="57" y="15"/>
                    <a:pt x="53" y="1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0" name="Freeform 123"/>
            <p:cNvSpPr/>
            <p:nvPr/>
          </p:nvSpPr>
          <p:spPr bwMode="auto">
            <a:xfrm>
              <a:off x="1861358" y="2764609"/>
              <a:ext cx="30480" cy="14675"/>
            </a:xfrm>
            <a:custGeom>
              <a:avLst/>
              <a:gdLst>
                <a:gd name="T0" fmla="*/ 1 w 15"/>
                <a:gd name="T1" fmla="*/ 3 h 7"/>
                <a:gd name="T2" fmla="*/ 14 w 15"/>
                <a:gd name="T3" fmla="*/ 5 h 7"/>
                <a:gd name="T4" fmla="*/ 1 w 15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3"/>
                  </a:moveTo>
                  <a:cubicBezTo>
                    <a:pt x="2" y="5"/>
                    <a:pt x="13" y="7"/>
                    <a:pt x="14" y="5"/>
                  </a:cubicBezTo>
                  <a:cubicBezTo>
                    <a:pt x="15" y="2"/>
                    <a:pt x="0" y="0"/>
                    <a:pt x="1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1" name="Freeform 124"/>
            <p:cNvSpPr/>
            <p:nvPr/>
          </p:nvSpPr>
          <p:spPr bwMode="auto">
            <a:xfrm>
              <a:off x="1997952" y="2761222"/>
              <a:ext cx="25964" cy="18062"/>
            </a:xfrm>
            <a:custGeom>
              <a:avLst/>
              <a:gdLst>
                <a:gd name="T0" fmla="*/ 2 w 13"/>
                <a:gd name="T1" fmla="*/ 4 h 8"/>
                <a:gd name="T2" fmla="*/ 12 w 13"/>
                <a:gd name="T3" fmla="*/ 4 h 8"/>
                <a:gd name="T4" fmla="*/ 2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2" y="4"/>
                  </a:moveTo>
                  <a:cubicBezTo>
                    <a:pt x="5" y="8"/>
                    <a:pt x="12" y="6"/>
                    <a:pt x="12" y="4"/>
                  </a:cubicBezTo>
                  <a:cubicBezTo>
                    <a:pt x="13" y="2"/>
                    <a:pt x="0" y="0"/>
                    <a:pt x="2" y="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2" name="Freeform 125"/>
            <p:cNvSpPr>
              <a:spLocks noEditPoints="1"/>
            </p:cNvSpPr>
            <p:nvPr/>
          </p:nvSpPr>
          <p:spPr bwMode="auto">
            <a:xfrm>
              <a:off x="2072458" y="3778339"/>
              <a:ext cx="44026" cy="21448"/>
            </a:xfrm>
            <a:custGeom>
              <a:avLst/>
              <a:gdLst>
                <a:gd name="T0" fmla="*/ 22 w 23"/>
                <a:gd name="T1" fmla="*/ 4 h 10"/>
                <a:gd name="T2" fmla="*/ 12 w 23"/>
                <a:gd name="T3" fmla="*/ 9 h 10"/>
                <a:gd name="T4" fmla="*/ 22 w 23"/>
                <a:gd name="T5" fmla="*/ 4 h 10"/>
                <a:gd name="T6" fmla="*/ 11 w 23"/>
                <a:gd name="T7" fmla="*/ 1 h 10"/>
                <a:gd name="T8" fmla="*/ 4 w 23"/>
                <a:gd name="T9" fmla="*/ 8 h 10"/>
                <a:gd name="T10" fmla="*/ 11 w 23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0">
                  <a:moveTo>
                    <a:pt x="22" y="4"/>
                  </a:moveTo>
                  <a:cubicBezTo>
                    <a:pt x="20" y="0"/>
                    <a:pt x="10" y="8"/>
                    <a:pt x="12" y="9"/>
                  </a:cubicBezTo>
                  <a:cubicBezTo>
                    <a:pt x="14" y="10"/>
                    <a:pt x="23" y="6"/>
                    <a:pt x="22" y="4"/>
                  </a:cubicBezTo>
                  <a:close/>
                  <a:moveTo>
                    <a:pt x="11" y="1"/>
                  </a:moveTo>
                  <a:cubicBezTo>
                    <a:pt x="8" y="0"/>
                    <a:pt x="0" y="7"/>
                    <a:pt x="4" y="8"/>
                  </a:cubicBezTo>
                  <a:cubicBezTo>
                    <a:pt x="7" y="10"/>
                    <a:pt x="14" y="2"/>
                    <a:pt x="11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3" name="Freeform 126"/>
            <p:cNvSpPr>
              <a:spLocks noEditPoints="1"/>
            </p:cNvSpPr>
            <p:nvPr/>
          </p:nvSpPr>
          <p:spPr bwMode="auto">
            <a:xfrm>
              <a:off x="1701057" y="3000543"/>
              <a:ext cx="202069" cy="90310"/>
            </a:xfrm>
            <a:custGeom>
              <a:avLst/>
              <a:gdLst>
                <a:gd name="T0" fmla="*/ 101 w 104"/>
                <a:gd name="T1" fmla="*/ 10 h 42"/>
                <a:gd name="T2" fmla="*/ 97 w 104"/>
                <a:gd name="T3" fmla="*/ 7 h 42"/>
                <a:gd name="T4" fmla="*/ 92 w 104"/>
                <a:gd name="T5" fmla="*/ 7 h 42"/>
                <a:gd name="T6" fmla="*/ 88 w 104"/>
                <a:gd name="T7" fmla="*/ 4 h 42"/>
                <a:gd name="T8" fmla="*/ 80 w 104"/>
                <a:gd name="T9" fmla="*/ 0 h 42"/>
                <a:gd name="T10" fmla="*/ 80 w 104"/>
                <a:gd name="T11" fmla="*/ 1 h 42"/>
                <a:gd name="T12" fmla="*/ 76 w 104"/>
                <a:gd name="T13" fmla="*/ 3 h 42"/>
                <a:gd name="T14" fmla="*/ 74 w 104"/>
                <a:gd name="T15" fmla="*/ 7 h 42"/>
                <a:gd name="T16" fmla="*/ 71 w 104"/>
                <a:gd name="T17" fmla="*/ 11 h 42"/>
                <a:gd name="T18" fmla="*/ 70 w 104"/>
                <a:gd name="T19" fmla="*/ 14 h 42"/>
                <a:gd name="T20" fmla="*/ 68 w 104"/>
                <a:gd name="T21" fmla="*/ 19 h 42"/>
                <a:gd name="T22" fmla="*/ 68 w 104"/>
                <a:gd name="T23" fmla="*/ 23 h 42"/>
                <a:gd name="T24" fmla="*/ 71 w 104"/>
                <a:gd name="T25" fmla="*/ 26 h 42"/>
                <a:gd name="T26" fmla="*/ 74 w 104"/>
                <a:gd name="T27" fmla="*/ 27 h 42"/>
                <a:gd name="T28" fmla="*/ 72 w 104"/>
                <a:gd name="T29" fmla="*/ 31 h 42"/>
                <a:gd name="T30" fmla="*/ 71 w 104"/>
                <a:gd name="T31" fmla="*/ 31 h 42"/>
                <a:gd name="T32" fmla="*/ 72 w 104"/>
                <a:gd name="T33" fmla="*/ 34 h 42"/>
                <a:gd name="T34" fmla="*/ 72 w 104"/>
                <a:gd name="T35" fmla="*/ 37 h 42"/>
                <a:gd name="T36" fmla="*/ 77 w 104"/>
                <a:gd name="T37" fmla="*/ 38 h 42"/>
                <a:gd name="T38" fmla="*/ 82 w 104"/>
                <a:gd name="T39" fmla="*/ 38 h 42"/>
                <a:gd name="T40" fmla="*/ 87 w 104"/>
                <a:gd name="T41" fmla="*/ 28 h 42"/>
                <a:gd name="T42" fmla="*/ 99 w 104"/>
                <a:gd name="T43" fmla="*/ 21 h 42"/>
                <a:gd name="T44" fmla="*/ 103 w 104"/>
                <a:gd name="T45" fmla="*/ 15 h 42"/>
                <a:gd name="T46" fmla="*/ 101 w 104"/>
                <a:gd name="T47" fmla="*/ 10 h 42"/>
                <a:gd name="T48" fmla="*/ 3 w 104"/>
                <a:gd name="T49" fmla="*/ 9 h 42"/>
                <a:gd name="T50" fmla="*/ 7 w 104"/>
                <a:gd name="T51" fmla="*/ 15 h 42"/>
                <a:gd name="T52" fmla="*/ 3 w 104"/>
                <a:gd name="T53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4" h="42">
                  <a:moveTo>
                    <a:pt x="101" y="10"/>
                  </a:moveTo>
                  <a:cubicBezTo>
                    <a:pt x="99" y="8"/>
                    <a:pt x="97" y="6"/>
                    <a:pt x="97" y="7"/>
                  </a:cubicBezTo>
                  <a:cubicBezTo>
                    <a:pt x="96" y="8"/>
                    <a:pt x="94" y="8"/>
                    <a:pt x="92" y="7"/>
                  </a:cubicBezTo>
                  <a:cubicBezTo>
                    <a:pt x="90" y="6"/>
                    <a:pt x="89" y="4"/>
                    <a:pt x="88" y="4"/>
                  </a:cubicBezTo>
                  <a:cubicBezTo>
                    <a:pt x="87" y="4"/>
                    <a:pt x="83" y="2"/>
                    <a:pt x="80" y="0"/>
                  </a:cubicBezTo>
                  <a:cubicBezTo>
                    <a:pt x="80" y="0"/>
                    <a:pt x="80" y="0"/>
                    <a:pt x="80" y="1"/>
                  </a:cubicBezTo>
                  <a:cubicBezTo>
                    <a:pt x="80" y="2"/>
                    <a:pt x="78" y="3"/>
                    <a:pt x="76" y="3"/>
                  </a:cubicBezTo>
                  <a:cubicBezTo>
                    <a:pt x="74" y="3"/>
                    <a:pt x="74" y="6"/>
                    <a:pt x="74" y="7"/>
                  </a:cubicBezTo>
                  <a:cubicBezTo>
                    <a:pt x="74" y="9"/>
                    <a:pt x="72" y="9"/>
                    <a:pt x="71" y="11"/>
                  </a:cubicBezTo>
                  <a:cubicBezTo>
                    <a:pt x="70" y="13"/>
                    <a:pt x="71" y="13"/>
                    <a:pt x="70" y="14"/>
                  </a:cubicBezTo>
                  <a:cubicBezTo>
                    <a:pt x="68" y="15"/>
                    <a:pt x="67" y="17"/>
                    <a:pt x="68" y="19"/>
                  </a:cubicBezTo>
                  <a:cubicBezTo>
                    <a:pt x="69" y="20"/>
                    <a:pt x="68" y="22"/>
                    <a:pt x="68" y="23"/>
                  </a:cubicBezTo>
                  <a:cubicBezTo>
                    <a:pt x="67" y="24"/>
                    <a:pt x="69" y="24"/>
                    <a:pt x="71" y="26"/>
                  </a:cubicBezTo>
                  <a:cubicBezTo>
                    <a:pt x="73" y="28"/>
                    <a:pt x="74" y="25"/>
                    <a:pt x="74" y="27"/>
                  </a:cubicBezTo>
                  <a:cubicBezTo>
                    <a:pt x="75" y="28"/>
                    <a:pt x="74" y="31"/>
                    <a:pt x="72" y="31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72" y="32"/>
                    <a:pt x="73" y="33"/>
                    <a:pt x="72" y="34"/>
                  </a:cubicBezTo>
                  <a:cubicBezTo>
                    <a:pt x="71" y="35"/>
                    <a:pt x="70" y="35"/>
                    <a:pt x="72" y="37"/>
                  </a:cubicBezTo>
                  <a:cubicBezTo>
                    <a:pt x="74" y="39"/>
                    <a:pt x="75" y="36"/>
                    <a:pt x="77" y="38"/>
                  </a:cubicBezTo>
                  <a:cubicBezTo>
                    <a:pt x="79" y="40"/>
                    <a:pt x="80" y="42"/>
                    <a:pt x="82" y="38"/>
                  </a:cubicBezTo>
                  <a:cubicBezTo>
                    <a:pt x="83" y="34"/>
                    <a:pt x="84" y="29"/>
                    <a:pt x="87" y="28"/>
                  </a:cubicBezTo>
                  <a:cubicBezTo>
                    <a:pt x="90" y="27"/>
                    <a:pt x="96" y="26"/>
                    <a:pt x="99" y="21"/>
                  </a:cubicBezTo>
                  <a:cubicBezTo>
                    <a:pt x="103" y="17"/>
                    <a:pt x="101" y="17"/>
                    <a:pt x="103" y="15"/>
                  </a:cubicBezTo>
                  <a:cubicBezTo>
                    <a:pt x="104" y="14"/>
                    <a:pt x="103" y="13"/>
                    <a:pt x="101" y="10"/>
                  </a:cubicBezTo>
                  <a:close/>
                  <a:moveTo>
                    <a:pt x="3" y="9"/>
                  </a:moveTo>
                  <a:cubicBezTo>
                    <a:pt x="0" y="13"/>
                    <a:pt x="6" y="17"/>
                    <a:pt x="7" y="15"/>
                  </a:cubicBezTo>
                  <a:cubicBezTo>
                    <a:pt x="8" y="13"/>
                    <a:pt x="6" y="4"/>
                    <a:pt x="3" y="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4" name="Freeform 127"/>
            <p:cNvSpPr>
              <a:spLocks noEditPoints="1"/>
            </p:cNvSpPr>
            <p:nvPr/>
          </p:nvSpPr>
          <p:spPr bwMode="auto">
            <a:xfrm>
              <a:off x="1933606" y="1481076"/>
              <a:ext cx="742801" cy="614109"/>
            </a:xfrm>
            <a:custGeom>
              <a:avLst/>
              <a:gdLst>
                <a:gd name="T0" fmla="*/ 335 w 382"/>
                <a:gd name="T1" fmla="*/ 33 h 286"/>
                <a:gd name="T2" fmla="*/ 307 w 382"/>
                <a:gd name="T3" fmla="*/ 46 h 286"/>
                <a:gd name="T4" fmla="*/ 305 w 382"/>
                <a:gd name="T5" fmla="*/ 29 h 286"/>
                <a:gd name="T6" fmla="*/ 273 w 382"/>
                <a:gd name="T7" fmla="*/ 27 h 286"/>
                <a:gd name="T8" fmla="*/ 305 w 382"/>
                <a:gd name="T9" fmla="*/ 22 h 286"/>
                <a:gd name="T10" fmla="*/ 302 w 382"/>
                <a:gd name="T11" fmla="*/ 10 h 286"/>
                <a:gd name="T12" fmla="*/ 258 w 382"/>
                <a:gd name="T13" fmla="*/ 1 h 286"/>
                <a:gd name="T14" fmla="*/ 217 w 382"/>
                <a:gd name="T15" fmla="*/ 6 h 286"/>
                <a:gd name="T16" fmla="*/ 186 w 382"/>
                <a:gd name="T17" fmla="*/ 7 h 286"/>
                <a:gd name="T18" fmla="*/ 161 w 382"/>
                <a:gd name="T19" fmla="*/ 18 h 286"/>
                <a:gd name="T20" fmla="*/ 155 w 382"/>
                <a:gd name="T21" fmla="*/ 21 h 286"/>
                <a:gd name="T22" fmla="*/ 137 w 382"/>
                <a:gd name="T23" fmla="*/ 27 h 286"/>
                <a:gd name="T24" fmla="*/ 120 w 382"/>
                <a:gd name="T25" fmla="*/ 33 h 286"/>
                <a:gd name="T26" fmla="*/ 90 w 382"/>
                <a:gd name="T27" fmla="*/ 27 h 286"/>
                <a:gd name="T28" fmla="*/ 74 w 382"/>
                <a:gd name="T29" fmla="*/ 39 h 286"/>
                <a:gd name="T30" fmla="*/ 49 w 382"/>
                <a:gd name="T31" fmla="*/ 55 h 286"/>
                <a:gd name="T32" fmla="*/ 0 w 382"/>
                <a:gd name="T33" fmla="*/ 79 h 286"/>
                <a:gd name="T34" fmla="*/ 31 w 382"/>
                <a:gd name="T35" fmla="*/ 88 h 286"/>
                <a:gd name="T36" fmla="*/ 9 w 382"/>
                <a:gd name="T37" fmla="*/ 96 h 286"/>
                <a:gd name="T38" fmla="*/ 28 w 382"/>
                <a:gd name="T39" fmla="*/ 108 h 286"/>
                <a:gd name="T40" fmla="*/ 52 w 382"/>
                <a:gd name="T41" fmla="*/ 107 h 286"/>
                <a:gd name="T42" fmla="*/ 90 w 382"/>
                <a:gd name="T43" fmla="*/ 117 h 286"/>
                <a:gd name="T44" fmla="*/ 109 w 382"/>
                <a:gd name="T45" fmla="*/ 142 h 286"/>
                <a:gd name="T46" fmla="*/ 112 w 382"/>
                <a:gd name="T47" fmla="*/ 165 h 286"/>
                <a:gd name="T48" fmla="*/ 135 w 382"/>
                <a:gd name="T49" fmla="*/ 173 h 286"/>
                <a:gd name="T50" fmla="*/ 133 w 382"/>
                <a:gd name="T51" fmla="*/ 182 h 286"/>
                <a:gd name="T52" fmla="*/ 129 w 382"/>
                <a:gd name="T53" fmla="*/ 197 h 286"/>
                <a:gd name="T54" fmla="*/ 125 w 382"/>
                <a:gd name="T55" fmla="*/ 216 h 286"/>
                <a:gd name="T56" fmla="*/ 130 w 382"/>
                <a:gd name="T57" fmla="*/ 242 h 286"/>
                <a:gd name="T58" fmla="*/ 142 w 382"/>
                <a:gd name="T59" fmla="*/ 257 h 286"/>
                <a:gd name="T60" fmla="*/ 159 w 382"/>
                <a:gd name="T61" fmla="*/ 276 h 286"/>
                <a:gd name="T62" fmla="*/ 183 w 382"/>
                <a:gd name="T63" fmla="*/ 285 h 286"/>
                <a:gd name="T64" fmla="*/ 190 w 382"/>
                <a:gd name="T65" fmla="*/ 261 h 286"/>
                <a:gd name="T66" fmla="*/ 201 w 382"/>
                <a:gd name="T67" fmla="*/ 249 h 286"/>
                <a:gd name="T68" fmla="*/ 202 w 382"/>
                <a:gd name="T69" fmla="*/ 237 h 286"/>
                <a:gd name="T70" fmla="*/ 212 w 382"/>
                <a:gd name="T71" fmla="*/ 229 h 286"/>
                <a:gd name="T72" fmla="*/ 222 w 382"/>
                <a:gd name="T73" fmla="*/ 227 h 286"/>
                <a:gd name="T74" fmla="*/ 255 w 382"/>
                <a:gd name="T75" fmla="*/ 205 h 286"/>
                <a:gd name="T76" fmla="*/ 276 w 382"/>
                <a:gd name="T77" fmla="*/ 199 h 286"/>
                <a:gd name="T78" fmla="*/ 319 w 382"/>
                <a:gd name="T79" fmla="*/ 180 h 286"/>
                <a:gd name="T80" fmla="*/ 296 w 382"/>
                <a:gd name="T81" fmla="*/ 175 h 286"/>
                <a:gd name="T82" fmla="*/ 319 w 382"/>
                <a:gd name="T83" fmla="*/ 177 h 286"/>
                <a:gd name="T84" fmla="*/ 314 w 382"/>
                <a:gd name="T85" fmla="*/ 155 h 286"/>
                <a:gd name="T86" fmla="*/ 303 w 382"/>
                <a:gd name="T87" fmla="*/ 145 h 286"/>
                <a:gd name="T88" fmla="*/ 329 w 382"/>
                <a:gd name="T89" fmla="*/ 141 h 286"/>
                <a:gd name="T90" fmla="*/ 337 w 382"/>
                <a:gd name="T91" fmla="*/ 128 h 286"/>
                <a:gd name="T92" fmla="*/ 333 w 382"/>
                <a:gd name="T93" fmla="*/ 108 h 286"/>
                <a:gd name="T94" fmla="*/ 326 w 382"/>
                <a:gd name="T95" fmla="*/ 99 h 286"/>
                <a:gd name="T96" fmla="*/ 329 w 382"/>
                <a:gd name="T97" fmla="*/ 90 h 286"/>
                <a:gd name="T98" fmla="*/ 320 w 382"/>
                <a:gd name="T99" fmla="*/ 86 h 286"/>
                <a:gd name="T100" fmla="*/ 345 w 382"/>
                <a:gd name="T101" fmla="*/ 59 h 286"/>
                <a:gd name="T102" fmla="*/ 339 w 382"/>
                <a:gd name="T103" fmla="*/ 53 h 286"/>
                <a:gd name="T104" fmla="*/ 346 w 382"/>
                <a:gd name="T105" fmla="*/ 46 h 286"/>
                <a:gd name="T106" fmla="*/ 382 w 382"/>
                <a:gd name="T107" fmla="*/ 33 h 286"/>
                <a:gd name="T108" fmla="*/ 126 w 382"/>
                <a:gd name="T109" fmla="*/ 183 h 286"/>
                <a:gd name="T110" fmla="*/ 120 w 382"/>
                <a:gd name="T111" fmla="*/ 19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2" h="286">
                  <a:moveTo>
                    <a:pt x="361" y="27"/>
                  </a:moveTo>
                  <a:cubicBezTo>
                    <a:pt x="354" y="27"/>
                    <a:pt x="348" y="28"/>
                    <a:pt x="348" y="33"/>
                  </a:cubicBezTo>
                  <a:cubicBezTo>
                    <a:pt x="347" y="37"/>
                    <a:pt x="339" y="32"/>
                    <a:pt x="335" y="33"/>
                  </a:cubicBezTo>
                  <a:cubicBezTo>
                    <a:pt x="331" y="35"/>
                    <a:pt x="333" y="30"/>
                    <a:pt x="330" y="31"/>
                  </a:cubicBezTo>
                  <a:cubicBezTo>
                    <a:pt x="326" y="33"/>
                    <a:pt x="322" y="38"/>
                    <a:pt x="317" y="40"/>
                  </a:cubicBezTo>
                  <a:cubicBezTo>
                    <a:pt x="313" y="41"/>
                    <a:pt x="310" y="46"/>
                    <a:pt x="307" y="46"/>
                  </a:cubicBezTo>
                  <a:cubicBezTo>
                    <a:pt x="304" y="47"/>
                    <a:pt x="313" y="38"/>
                    <a:pt x="317" y="33"/>
                  </a:cubicBezTo>
                  <a:cubicBezTo>
                    <a:pt x="322" y="29"/>
                    <a:pt x="319" y="24"/>
                    <a:pt x="313" y="24"/>
                  </a:cubicBezTo>
                  <a:cubicBezTo>
                    <a:pt x="307" y="25"/>
                    <a:pt x="309" y="29"/>
                    <a:pt x="305" y="29"/>
                  </a:cubicBezTo>
                  <a:cubicBezTo>
                    <a:pt x="302" y="30"/>
                    <a:pt x="286" y="38"/>
                    <a:pt x="286" y="36"/>
                  </a:cubicBezTo>
                  <a:cubicBezTo>
                    <a:pt x="285" y="33"/>
                    <a:pt x="299" y="29"/>
                    <a:pt x="298" y="28"/>
                  </a:cubicBezTo>
                  <a:cubicBezTo>
                    <a:pt x="298" y="26"/>
                    <a:pt x="281" y="26"/>
                    <a:pt x="273" y="27"/>
                  </a:cubicBezTo>
                  <a:cubicBezTo>
                    <a:pt x="265" y="28"/>
                    <a:pt x="252" y="32"/>
                    <a:pt x="252" y="30"/>
                  </a:cubicBezTo>
                  <a:cubicBezTo>
                    <a:pt x="251" y="28"/>
                    <a:pt x="267" y="25"/>
                    <a:pt x="276" y="24"/>
                  </a:cubicBezTo>
                  <a:cubicBezTo>
                    <a:pt x="284" y="23"/>
                    <a:pt x="299" y="24"/>
                    <a:pt x="305" y="22"/>
                  </a:cubicBezTo>
                  <a:cubicBezTo>
                    <a:pt x="311" y="19"/>
                    <a:pt x="321" y="19"/>
                    <a:pt x="322" y="17"/>
                  </a:cubicBezTo>
                  <a:cubicBezTo>
                    <a:pt x="324" y="15"/>
                    <a:pt x="315" y="12"/>
                    <a:pt x="311" y="12"/>
                  </a:cubicBezTo>
                  <a:cubicBezTo>
                    <a:pt x="306" y="13"/>
                    <a:pt x="302" y="12"/>
                    <a:pt x="302" y="10"/>
                  </a:cubicBezTo>
                  <a:cubicBezTo>
                    <a:pt x="303" y="8"/>
                    <a:pt x="295" y="7"/>
                    <a:pt x="295" y="5"/>
                  </a:cubicBezTo>
                  <a:cubicBezTo>
                    <a:pt x="294" y="4"/>
                    <a:pt x="280" y="5"/>
                    <a:pt x="277" y="3"/>
                  </a:cubicBezTo>
                  <a:cubicBezTo>
                    <a:pt x="274" y="1"/>
                    <a:pt x="265" y="0"/>
                    <a:pt x="258" y="1"/>
                  </a:cubicBezTo>
                  <a:cubicBezTo>
                    <a:pt x="251" y="2"/>
                    <a:pt x="236" y="1"/>
                    <a:pt x="232" y="2"/>
                  </a:cubicBezTo>
                  <a:cubicBezTo>
                    <a:pt x="229" y="2"/>
                    <a:pt x="226" y="3"/>
                    <a:pt x="223" y="3"/>
                  </a:cubicBezTo>
                  <a:cubicBezTo>
                    <a:pt x="220" y="3"/>
                    <a:pt x="215" y="4"/>
                    <a:pt x="217" y="6"/>
                  </a:cubicBezTo>
                  <a:cubicBezTo>
                    <a:pt x="221" y="10"/>
                    <a:pt x="212" y="11"/>
                    <a:pt x="213" y="9"/>
                  </a:cubicBezTo>
                  <a:cubicBezTo>
                    <a:pt x="213" y="6"/>
                    <a:pt x="206" y="5"/>
                    <a:pt x="203" y="7"/>
                  </a:cubicBezTo>
                  <a:cubicBezTo>
                    <a:pt x="200" y="9"/>
                    <a:pt x="188" y="4"/>
                    <a:pt x="186" y="7"/>
                  </a:cubicBezTo>
                  <a:cubicBezTo>
                    <a:pt x="184" y="9"/>
                    <a:pt x="170" y="8"/>
                    <a:pt x="166" y="9"/>
                  </a:cubicBezTo>
                  <a:cubicBezTo>
                    <a:pt x="161" y="10"/>
                    <a:pt x="172" y="13"/>
                    <a:pt x="172" y="15"/>
                  </a:cubicBezTo>
                  <a:cubicBezTo>
                    <a:pt x="171" y="16"/>
                    <a:pt x="158" y="15"/>
                    <a:pt x="161" y="18"/>
                  </a:cubicBezTo>
                  <a:cubicBezTo>
                    <a:pt x="164" y="21"/>
                    <a:pt x="172" y="24"/>
                    <a:pt x="177" y="28"/>
                  </a:cubicBezTo>
                  <a:cubicBezTo>
                    <a:pt x="181" y="32"/>
                    <a:pt x="173" y="30"/>
                    <a:pt x="169" y="26"/>
                  </a:cubicBezTo>
                  <a:cubicBezTo>
                    <a:pt x="164" y="23"/>
                    <a:pt x="158" y="24"/>
                    <a:pt x="155" y="21"/>
                  </a:cubicBezTo>
                  <a:cubicBezTo>
                    <a:pt x="152" y="18"/>
                    <a:pt x="141" y="16"/>
                    <a:pt x="138" y="18"/>
                  </a:cubicBezTo>
                  <a:cubicBezTo>
                    <a:pt x="135" y="20"/>
                    <a:pt x="145" y="24"/>
                    <a:pt x="145" y="26"/>
                  </a:cubicBezTo>
                  <a:cubicBezTo>
                    <a:pt x="145" y="29"/>
                    <a:pt x="138" y="26"/>
                    <a:pt x="137" y="27"/>
                  </a:cubicBezTo>
                  <a:cubicBezTo>
                    <a:pt x="136" y="28"/>
                    <a:pt x="129" y="20"/>
                    <a:pt x="125" y="20"/>
                  </a:cubicBezTo>
                  <a:cubicBezTo>
                    <a:pt x="122" y="20"/>
                    <a:pt x="125" y="24"/>
                    <a:pt x="125" y="28"/>
                  </a:cubicBezTo>
                  <a:cubicBezTo>
                    <a:pt x="125" y="33"/>
                    <a:pt x="118" y="36"/>
                    <a:pt x="120" y="33"/>
                  </a:cubicBezTo>
                  <a:cubicBezTo>
                    <a:pt x="122" y="29"/>
                    <a:pt x="120" y="21"/>
                    <a:pt x="116" y="20"/>
                  </a:cubicBezTo>
                  <a:cubicBezTo>
                    <a:pt x="113" y="18"/>
                    <a:pt x="103" y="23"/>
                    <a:pt x="97" y="23"/>
                  </a:cubicBezTo>
                  <a:cubicBezTo>
                    <a:pt x="92" y="23"/>
                    <a:pt x="85" y="24"/>
                    <a:pt x="90" y="27"/>
                  </a:cubicBezTo>
                  <a:cubicBezTo>
                    <a:pt x="94" y="29"/>
                    <a:pt x="90" y="31"/>
                    <a:pt x="86" y="28"/>
                  </a:cubicBezTo>
                  <a:cubicBezTo>
                    <a:pt x="82" y="25"/>
                    <a:pt x="69" y="28"/>
                    <a:pt x="72" y="30"/>
                  </a:cubicBezTo>
                  <a:cubicBezTo>
                    <a:pt x="74" y="32"/>
                    <a:pt x="75" y="37"/>
                    <a:pt x="74" y="39"/>
                  </a:cubicBezTo>
                  <a:cubicBezTo>
                    <a:pt x="72" y="42"/>
                    <a:pt x="67" y="37"/>
                    <a:pt x="62" y="37"/>
                  </a:cubicBezTo>
                  <a:cubicBezTo>
                    <a:pt x="57" y="38"/>
                    <a:pt x="32" y="50"/>
                    <a:pt x="33" y="53"/>
                  </a:cubicBezTo>
                  <a:cubicBezTo>
                    <a:pt x="35" y="56"/>
                    <a:pt x="45" y="53"/>
                    <a:pt x="49" y="55"/>
                  </a:cubicBezTo>
                  <a:cubicBezTo>
                    <a:pt x="52" y="57"/>
                    <a:pt x="48" y="64"/>
                    <a:pt x="44" y="67"/>
                  </a:cubicBezTo>
                  <a:cubicBezTo>
                    <a:pt x="40" y="69"/>
                    <a:pt x="24" y="67"/>
                    <a:pt x="24" y="70"/>
                  </a:cubicBezTo>
                  <a:cubicBezTo>
                    <a:pt x="24" y="73"/>
                    <a:pt x="0" y="74"/>
                    <a:pt x="0" y="79"/>
                  </a:cubicBezTo>
                  <a:cubicBezTo>
                    <a:pt x="0" y="81"/>
                    <a:pt x="1" y="83"/>
                    <a:pt x="4" y="84"/>
                  </a:cubicBezTo>
                  <a:cubicBezTo>
                    <a:pt x="7" y="85"/>
                    <a:pt x="11" y="84"/>
                    <a:pt x="14" y="87"/>
                  </a:cubicBezTo>
                  <a:cubicBezTo>
                    <a:pt x="17" y="90"/>
                    <a:pt x="26" y="90"/>
                    <a:pt x="31" y="88"/>
                  </a:cubicBezTo>
                  <a:cubicBezTo>
                    <a:pt x="37" y="86"/>
                    <a:pt x="41" y="89"/>
                    <a:pt x="41" y="92"/>
                  </a:cubicBezTo>
                  <a:cubicBezTo>
                    <a:pt x="41" y="95"/>
                    <a:pt x="28" y="91"/>
                    <a:pt x="24" y="93"/>
                  </a:cubicBezTo>
                  <a:cubicBezTo>
                    <a:pt x="20" y="95"/>
                    <a:pt x="8" y="93"/>
                    <a:pt x="9" y="96"/>
                  </a:cubicBezTo>
                  <a:cubicBezTo>
                    <a:pt x="9" y="98"/>
                    <a:pt x="15" y="98"/>
                    <a:pt x="20" y="99"/>
                  </a:cubicBezTo>
                  <a:cubicBezTo>
                    <a:pt x="25" y="100"/>
                    <a:pt x="21" y="102"/>
                    <a:pt x="20" y="104"/>
                  </a:cubicBezTo>
                  <a:cubicBezTo>
                    <a:pt x="20" y="106"/>
                    <a:pt x="23" y="105"/>
                    <a:pt x="28" y="108"/>
                  </a:cubicBezTo>
                  <a:cubicBezTo>
                    <a:pt x="33" y="110"/>
                    <a:pt x="40" y="112"/>
                    <a:pt x="38" y="109"/>
                  </a:cubicBezTo>
                  <a:cubicBezTo>
                    <a:pt x="35" y="106"/>
                    <a:pt x="43" y="107"/>
                    <a:pt x="44" y="108"/>
                  </a:cubicBezTo>
                  <a:cubicBezTo>
                    <a:pt x="45" y="110"/>
                    <a:pt x="49" y="106"/>
                    <a:pt x="52" y="107"/>
                  </a:cubicBezTo>
                  <a:cubicBezTo>
                    <a:pt x="56" y="108"/>
                    <a:pt x="57" y="103"/>
                    <a:pt x="60" y="105"/>
                  </a:cubicBezTo>
                  <a:cubicBezTo>
                    <a:pt x="63" y="107"/>
                    <a:pt x="76" y="108"/>
                    <a:pt x="80" y="111"/>
                  </a:cubicBezTo>
                  <a:cubicBezTo>
                    <a:pt x="84" y="113"/>
                    <a:pt x="91" y="114"/>
                    <a:pt x="90" y="117"/>
                  </a:cubicBezTo>
                  <a:cubicBezTo>
                    <a:pt x="89" y="121"/>
                    <a:pt x="94" y="123"/>
                    <a:pt x="99" y="125"/>
                  </a:cubicBezTo>
                  <a:cubicBezTo>
                    <a:pt x="104" y="128"/>
                    <a:pt x="105" y="132"/>
                    <a:pt x="104" y="136"/>
                  </a:cubicBezTo>
                  <a:cubicBezTo>
                    <a:pt x="104" y="139"/>
                    <a:pt x="110" y="141"/>
                    <a:pt x="109" y="142"/>
                  </a:cubicBezTo>
                  <a:cubicBezTo>
                    <a:pt x="108" y="144"/>
                    <a:pt x="109" y="146"/>
                    <a:pt x="112" y="149"/>
                  </a:cubicBezTo>
                  <a:cubicBezTo>
                    <a:pt x="115" y="152"/>
                    <a:pt x="107" y="154"/>
                    <a:pt x="109" y="157"/>
                  </a:cubicBezTo>
                  <a:cubicBezTo>
                    <a:pt x="111" y="159"/>
                    <a:pt x="106" y="164"/>
                    <a:pt x="112" y="165"/>
                  </a:cubicBezTo>
                  <a:cubicBezTo>
                    <a:pt x="118" y="166"/>
                    <a:pt x="117" y="161"/>
                    <a:pt x="121" y="161"/>
                  </a:cubicBezTo>
                  <a:cubicBezTo>
                    <a:pt x="126" y="161"/>
                    <a:pt x="121" y="165"/>
                    <a:pt x="123" y="167"/>
                  </a:cubicBezTo>
                  <a:cubicBezTo>
                    <a:pt x="126" y="170"/>
                    <a:pt x="131" y="169"/>
                    <a:pt x="135" y="173"/>
                  </a:cubicBezTo>
                  <a:cubicBezTo>
                    <a:pt x="140" y="177"/>
                    <a:pt x="137" y="179"/>
                    <a:pt x="133" y="176"/>
                  </a:cubicBezTo>
                  <a:cubicBezTo>
                    <a:pt x="129" y="172"/>
                    <a:pt x="116" y="173"/>
                    <a:pt x="116" y="174"/>
                  </a:cubicBezTo>
                  <a:cubicBezTo>
                    <a:pt x="116" y="175"/>
                    <a:pt x="130" y="183"/>
                    <a:pt x="133" y="182"/>
                  </a:cubicBezTo>
                  <a:cubicBezTo>
                    <a:pt x="136" y="181"/>
                    <a:pt x="140" y="187"/>
                    <a:pt x="138" y="188"/>
                  </a:cubicBezTo>
                  <a:cubicBezTo>
                    <a:pt x="137" y="190"/>
                    <a:pt x="138" y="195"/>
                    <a:pt x="137" y="197"/>
                  </a:cubicBezTo>
                  <a:cubicBezTo>
                    <a:pt x="137" y="199"/>
                    <a:pt x="132" y="197"/>
                    <a:pt x="129" y="197"/>
                  </a:cubicBezTo>
                  <a:cubicBezTo>
                    <a:pt x="126" y="198"/>
                    <a:pt x="124" y="199"/>
                    <a:pt x="124" y="202"/>
                  </a:cubicBezTo>
                  <a:cubicBezTo>
                    <a:pt x="124" y="205"/>
                    <a:pt x="120" y="207"/>
                    <a:pt x="119" y="211"/>
                  </a:cubicBezTo>
                  <a:cubicBezTo>
                    <a:pt x="119" y="215"/>
                    <a:pt x="123" y="215"/>
                    <a:pt x="125" y="216"/>
                  </a:cubicBezTo>
                  <a:cubicBezTo>
                    <a:pt x="128" y="218"/>
                    <a:pt x="121" y="219"/>
                    <a:pt x="120" y="222"/>
                  </a:cubicBezTo>
                  <a:cubicBezTo>
                    <a:pt x="120" y="225"/>
                    <a:pt x="127" y="230"/>
                    <a:pt x="129" y="231"/>
                  </a:cubicBezTo>
                  <a:cubicBezTo>
                    <a:pt x="131" y="232"/>
                    <a:pt x="129" y="239"/>
                    <a:pt x="130" y="242"/>
                  </a:cubicBezTo>
                  <a:cubicBezTo>
                    <a:pt x="131" y="245"/>
                    <a:pt x="134" y="241"/>
                    <a:pt x="134" y="245"/>
                  </a:cubicBezTo>
                  <a:cubicBezTo>
                    <a:pt x="134" y="249"/>
                    <a:pt x="137" y="249"/>
                    <a:pt x="137" y="251"/>
                  </a:cubicBezTo>
                  <a:cubicBezTo>
                    <a:pt x="137" y="254"/>
                    <a:pt x="143" y="253"/>
                    <a:pt x="142" y="257"/>
                  </a:cubicBezTo>
                  <a:cubicBezTo>
                    <a:pt x="141" y="260"/>
                    <a:pt x="143" y="262"/>
                    <a:pt x="145" y="264"/>
                  </a:cubicBezTo>
                  <a:cubicBezTo>
                    <a:pt x="146" y="266"/>
                    <a:pt x="151" y="269"/>
                    <a:pt x="152" y="272"/>
                  </a:cubicBezTo>
                  <a:cubicBezTo>
                    <a:pt x="153" y="274"/>
                    <a:pt x="155" y="277"/>
                    <a:pt x="159" y="276"/>
                  </a:cubicBezTo>
                  <a:cubicBezTo>
                    <a:pt x="162" y="275"/>
                    <a:pt x="162" y="278"/>
                    <a:pt x="165" y="278"/>
                  </a:cubicBezTo>
                  <a:cubicBezTo>
                    <a:pt x="167" y="278"/>
                    <a:pt x="171" y="279"/>
                    <a:pt x="172" y="281"/>
                  </a:cubicBezTo>
                  <a:cubicBezTo>
                    <a:pt x="173" y="283"/>
                    <a:pt x="181" y="285"/>
                    <a:pt x="183" y="285"/>
                  </a:cubicBezTo>
                  <a:cubicBezTo>
                    <a:pt x="185" y="286"/>
                    <a:pt x="186" y="282"/>
                    <a:pt x="188" y="281"/>
                  </a:cubicBezTo>
                  <a:cubicBezTo>
                    <a:pt x="190" y="279"/>
                    <a:pt x="189" y="271"/>
                    <a:pt x="191" y="271"/>
                  </a:cubicBezTo>
                  <a:cubicBezTo>
                    <a:pt x="193" y="270"/>
                    <a:pt x="192" y="262"/>
                    <a:pt x="190" y="261"/>
                  </a:cubicBezTo>
                  <a:cubicBezTo>
                    <a:pt x="188" y="260"/>
                    <a:pt x="189" y="257"/>
                    <a:pt x="193" y="258"/>
                  </a:cubicBezTo>
                  <a:cubicBezTo>
                    <a:pt x="198" y="258"/>
                    <a:pt x="196" y="254"/>
                    <a:pt x="198" y="254"/>
                  </a:cubicBezTo>
                  <a:cubicBezTo>
                    <a:pt x="200" y="253"/>
                    <a:pt x="199" y="249"/>
                    <a:pt x="201" y="249"/>
                  </a:cubicBezTo>
                  <a:cubicBezTo>
                    <a:pt x="202" y="249"/>
                    <a:pt x="202" y="246"/>
                    <a:pt x="201" y="244"/>
                  </a:cubicBezTo>
                  <a:cubicBezTo>
                    <a:pt x="200" y="243"/>
                    <a:pt x="201" y="242"/>
                    <a:pt x="203" y="241"/>
                  </a:cubicBezTo>
                  <a:cubicBezTo>
                    <a:pt x="206" y="241"/>
                    <a:pt x="205" y="238"/>
                    <a:pt x="202" y="237"/>
                  </a:cubicBezTo>
                  <a:cubicBezTo>
                    <a:pt x="199" y="236"/>
                    <a:pt x="200" y="232"/>
                    <a:pt x="203" y="234"/>
                  </a:cubicBezTo>
                  <a:cubicBezTo>
                    <a:pt x="206" y="237"/>
                    <a:pt x="208" y="235"/>
                    <a:pt x="206" y="233"/>
                  </a:cubicBezTo>
                  <a:cubicBezTo>
                    <a:pt x="205" y="231"/>
                    <a:pt x="209" y="230"/>
                    <a:pt x="212" y="229"/>
                  </a:cubicBezTo>
                  <a:cubicBezTo>
                    <a:pt x="216" y="229"/>
                    <a:pt x="218" y="227"/>
                    <a:pt x="218" y="224"/>
                  </a:cubicBezTo>
                  <a:cubicBezTo>
                    <a:pt x="217" y="221"/>
                    <a:pt x="222" y="221"/>
                    <a:pt x="221" y="224"/>
                  </a:cubicBezTo>
                  <a:cubicBezTo>
                    <a:pt x="219" y="226"/>
                    <a:pt x="220" y="229"/>
                    <a:pt x="222" y="227"/>
                  </a:cubicBezTo>
                  <a:cubicBezTo>
                    <a:pt x="224" y="225"/>
                    <a:pt x="227" y="226"/>
                    <a:pt x="234" y="225"/>
                  </a:cubicBezTo>
                  <a:cubicBezTo>
                    <a:pt x="240" y="223"/>
                    <a:pt x="246" y="218"/>
                    <a:pt x="247" y="213"/>
                  </a:cubicBezTo>
                  <a:cubicBezTo>
                    <a:pt x="249" y="208"/>
                    <a:pt x="256" y="208"/>
                    <a:pt x="255" y="205"/>
                  </a:cubicBezTo>
                  <a:cubicBezTo>
                    <a:pt x="254" y="202"/>
                    <a:pt x="256" y="200"/>
                    <a:pt x="261" y="202"/>
                  </a:cubicBezTo>
                  <a:cubicBezTo>
                    <a:pt x="266" y="205"/>
                    <a:pt x="262" y="201"/>
                    <a:pt x="267" y="201"/>
                  </a:cubicBezTo>
                  <a:cubicBezTo>
                    <a:pt x="272" y="201"/>
                    <a:pt x="271" y="199"/>
                    <a:pt x="276" y="199"/>
                  </a:cubicBezTo>
                  <a:cubicBezTo>
                    <a:pt x="281" y="199"/>
                    <a:pt x="294" y="197"/>
                    <a:pt x="299" y="193"/>
                  </a:cubicBezTo>
                  <a:cubicBezTo>
                    <a:pt x="303" y="189"/>
                    <a:pt x="312" y="186"/>
                    <a:pt x="316" y="184"/>
                  </a:cubicBezTo>
                  <a:cubicBezTo>
                    <a:pt x="320" y="181"/>
                    <a:pt x="321" y="179"/>
                    <a:pt x="319" y="180"/>
                  </a:cubicBezTo>
                  <a:cubicBezTo>
                    <a:pt x="316" y="182"/>
                    <a:pt x="311" y="182"/>
                    <a:pt x="308" y="181"/>
                  </a:cubicBezTo>
                  <a:cubicBezTo>
                    <a:pt x="304" y="180"/>
                    <a:pt x="298" y="177"/>
                    <a:pt x="294" y="179"/>
                  </a:cubicBezTo>
                  <a:cubicBezTo>
                    <a:pt x="290" y="182"/>
                    <a:pt x="292" y="176"/>
                    <a:pt x="296" y="175"/>
                  </a:cubicBezTo>
                  <a:cubicBezTo>
                    <a:pt x="299" y="175"/>
                    <a:pt x="298" y="173"/>
                    <a:pt x="297" y="169"/>
                  </a:cubicBezTo>
                  <a:cubicBezTo>
                    <a:pt x="296" y="166"/>
                    <a:pt x="303" y="168"/>
                    <a:pt x="306" y="172"/>
                  </a:cubicBezTo>
                  <a:cubicBezTo>
                    <a:pt x="309" y="177"/>
                    <a:pt x="314" y="178"/>
                    <a:pt x="319" y="177"/>
                  </a:cubicBezTo>
                  <a:cubicBezTo>
                    <a:pt x="324" y="176"/>
                    <a:pt x="319" y="171"/>
                    <a:pt x="321" y="169"/>
                  </a:cubicBezTo>
                  <a:cubicBezTo>
                    <a:pt x="324" y="166"/>
                    <a:pt x="306" y="157"/>
                    <a:pt x="305" y="154"/>
                  </a:cubicBezTo>
                  <a:cubicBezTo>
                    <a:pt x="304" y="151"/>
                    <a:pt x="310" y="153"/>
                    <a:pt x="314" y="155"/>
                  </a:cubicBezTo>
                  <a:cubicBezTo>
                    <a:pt x="319" y="157"/>
                    <a:pt x="320" y="152"/>
                    <a:pt x="320" y="149"/>
                  </a:cubicBezTo>
                  <a:cubicBezTo>
                    <a:pt x="320" y="146"/>
                    <a:pt x="310" y="146"/>
                    <a:pt x="305" y="149"/>
                  </a:cubicBezTo>
                  <a:cubicBezTo>
                    <a:pt x="301" y="151"/>
                    <a:pt x="296" y="145"/>
                    <a:pt x="303" y="145"/>
                  </a:cubicBezTo>
                  <a:cubicBezTo>
                    <a:pt x="309" y="144"/>
                    <a:pt x="303" y="141"/>
                    <a:pt x="305" y="140"/>
                  </a:cubicBezTo>
                  <a:cubicBezTo>
                    <a:pt x="307" y="138"/>
                    <a:pt x="315" y="145"/>
                    <a:pt x="319" y="144"/>
                  </a:cubicBezTo>
                  <a:cubicBezTo>
                    <a:pt x="323" y="142"/>
                    <a:pt x="326" y="144"/>
                    <a:pt x="329" y="141"/>
                  </a:cubicBezTo>
                  <a:cubicBezTo>
                    <a:pt x="333" y="138"/>
                    <a:pt x="323" y="136"/>
                    <a:pt x="321" y="133"/>
                  </a:cubicBezTo>
                  <a:cubicBezTo>
                    <a:pt x="319" y="131"/>
                    <a:pt x="331" y="132"/>
                    <a:pt x="335" y="132"/>
                  </a:cubicBezTo>
                  <a:cubicBezTo>
                    <a:pt x="339" y="132"/>
                    <a:pt x="340" y="127"/>
                    <a:pt x="337" y="128"/>
                  </a:cubicBezTo>
                  <a:cubicBezTo>
                    <a:pt x="334" y="129"/>
                    <a:pt x="323" y="124"/>
                    <a:pt x="325" y="121"/>
                  </a:cubicBezTo>
                  <a:cubicBezTo>
                    <a:pt x="328" y="117"/>
                    <a:pt x="332" y="121"/>
                    <a:pt x="336" y="119"/>
                  </a:cubicBezTo>
                  <a:cubicBezTo>
                    <a:pt x="341" y="117"/>
                    <a:pt x="337" y="108"/>
                    <a:pt x="333" y="108"/>
                  </a:cubicBezTo>
                  <a:cubicBezTo>
                    <a:pt x="330" y="108"/>
                    <a:pt x="322" y="106"/>
                    <a:pt x="322" y="105"/>
                  </a:cubicBezTo>
                  <a:cubicBezTo>
                    <a:pt x="322" y="103"/>
                    <a:pt x="316" y="102"/>
                    <a:pt x="318" y="100"/>
                  </a:cubicBezTo>
                  <a:cubicBezTo>
                    <a:pt x="319" y="98"/>
                    <a:pt x="322" y="102"/>
                    <a:pt x="326" y="99"/>
                  </a:cubicBezTo>
                  <a:cubicBezTo>
                    <a:pt x="330" y="96"/>
                    <a:pt x="339" y="100"/>
                    <a:pt x="343" y="99"/>
                  </a:cubicBezTo>
                  <a:cubicBezTo>
                    <a:pt x="347" y="98"/>
                    <a:pt x="341" y="91"/>
                    <a:pt x="339" y="92"/>
                  </a:cubicBezTo>
                  <a:cubicBezTo>
                    <a:pt x="337" y="94"/>
                    <a:pt x="329" y="94"/>
                    <a:pt x="329" y="90"/>
                  </a:cubicBezTo>
                  <a:cubicBezTo>
                    <a:pt x="328" y="86"/>
                    <a:pt x="336" y="90"/>
                    <a:pt x="337" y="88"/>
                  </a:cubicBezTo>
                  <a:cubicBezTo>
                    <a:pt x="339" y="86"/>
                    <a:pt x="327" y="82"/>
                    <a:pt x="325" y="85"/>
                  </a:cubicBezTo>
                  <a:cubicBezTo>
                    <a:pt x="323" y="89"/>
                    <a:pt x="316" y="88"/>
                    <a:pt x="320" y="86"/>
                  </a:cubicBezTo>
                  <a:cubicBezTo>
                    <a:pt x="323" y="84"/>
                    <a:pt x="324" y="77"/>
                    <a:pt x="324" y="74"/>
                  </a:cubicBezTo>
                  <a:cubicBezTo>
                    <a:pt x="323" y="71"/>
                    <a:pt x="336" y="71"/>
                    <a:pt x="335" y="66"/>
                  </a:cubicBezTo>
                  <a:cubicBezTo>
                    <a:pt x="333" y="61"/>
                    <a:pt x="341" y="59"/>
                    <a:pt x="345" y="59"/>
                  </a:cubicBezTo>
                  <a:cubicBezTo>
                    <a:pt x="349" y="59"/>
                    <a:pt x="345" y="54"/>
                    <a:pt x="341" y="54"/>
                  </a:cubicBezTo>
                  <a:cubicBezTo>
                    <a:pt x="337" y="55"/>
                    <a:pt x="333" y="60"/>
                    <a:pt x="331" y="58"/>
                  </a:cubicBezTo>
                  <a:cubicBezTo>
                    <a:pt x="328" y="56"/>
                    <a:pt x="335" y="53"/>
                    <a:pt x="339" y="53"/>
                  </a:cubicBezTo>
                  <a:cubicBezTo>
                    <a:pt x="343" y="53"/>
                    <a:pt x="352" y="52"/>
                    <a:pt x="355" y="50"/>
                  </a:cubicBezTo>
                  <a:cubicBezTo>
                    <a:pt x="358" y="49"/>
                    <a:pt x="349" y="47"/>
                    <a:pt x="343" y="48"/>
                  </a:cubicBezTo>
                  <a:cubicBezTo>
                    <a:pt x="337" y="48"/>
                    <a:pt x="337" y="46"/>
                    <a:pt x="346" y="46"/>
                  </a:cubicBezTo>
                  <a:cubicBezTo>
                    <a:pt x="355" y="45"/>
                    <a:pt x="354" y="44"/>
                    <a:pt x="360" y="43"/>
                  </a:cubicBezTo>
                  <a:cubicBezTo>
                    <a:pt x="366" y="42"/>
                    <a:pt x="364" y="40"/>
                    <a:pt x="368" y="39"/>
                  </a:cubicBezTo>
                  <a:cubicBezTo>
                    <a:pt x="372" y="39"/>
                    <a:pt x="382" y="35"/>
                    <a:pt x="382" y="33"/>
                  </a:cubicBezTo>
                  <a:cubicBezTo>
                    <a:pt x="382" y="31"/>
                    <a:pt x="367" y="27"/>
                    <a:pt x="361" y="27"/>
                  </a:cubicBezTo>
                  <a:close/>
                  <a:moveTo>
                    <a:pt x="131" y="187"/>
                  </a:moveTo>
                  <a:cubicBezTo>
                    <a:pt x="131" y="184"/>
                    <a:pt x="128" y="186"/>
                    <a:pt x="126" y="183"/>
                  </a:cubicBezTo>
                  <a:cubicBezTo>
                    <a:pt x="124" y="179"/>
                    <a:pt x="115" y="178"/>
                    <a:pt x="114" y="180"/>
                  </a:cubicBezTo>
                  <a:cubicBezTo>
                    <a:pt x="113" y="182"/>
                    <a:pt x="110" y="183"/>
                    <a:pt x="113" y="186"/>
                  </a:cubicBezTo>
                  <a:cubicBezTo>
                    <a:pt x="115" y="188"/>
                    <a:pt x="117" y="187"/>
                    <a:pt x="120" y="190"/>
                  </a:cubicBezTo>
                  <a:cubicBezTo>
                    <a:pt x="122" y="192"/>
                    <a:pt x="131" y="190"/>
                    <a:pt x="131" y="18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5" name="Freeform 128"/>
            <p:cNvSpPr>
              <a:spLocks noEditPoints="1"/>
            </p:cNvSpPr>
            <p:nvPr/>
          </p:nvSpPr>
          <p:spPr bwMode="auto">
            <a:xfrm>
              <a:off x="1101624" y="1493494"/>
              <a:ext cx="1079206" cy="917776"/>
            </a:xfrm>
            <a:custGeom>
              <a:avLst/>
              <a:gdLst>
                <a:gd name="T0" fmla="*/ 113 w 555"/>
                <a:gd name="T1" fmla="*/ 377 h 427"/>
                <a:gd name="T2" fmla="*/ 104 w 555"/>
                <a:gd name="T3" fmla="*/ 125 h 427"/>
                <a:gd name="T4" fmla="*/ 213 w 555"/>
                <a:gd name="T5" fmla="*/ 138 h 427"/>
                <a:gd name="T6" fmla="*/ 142 w 555"/>
                <a:gd name="T7" fmla="*/ 148 h 427"/>
                <a:gd name="T8" fmla="*/ 213 w 555"/>
                <a:gd name="T9" fmla="*/ 184 h 427"/>
                <a:gd name="T10" fmla="*/ 131 w 555"/>
                <a:gd name="T11" fmla="*/ 107 h 427"/>
                <a:gd name="T12" fmla="*/ 115 w 555"/>
                <a:gd name="T13" fmla="*/ 102 h 427"/>
                <a:gd name="T14" fmla="*/ 204 w 555"/>
                <a:gd name="T15" fmla="*/ 117 h 427"/>
                <a:gd name="T16" fmla="*/ 164 w 555"/>
                <a:gd name="T17" fmla="*/ 79 h 427"/>
                <a:gd name="T18" fmla="*/ 228 w 555"/>
                <a:gd name="T19" fmla="*/ 65 h 427"/>
                <a:gd name="T20" fmla="*/ 230 w 555"/>
                <a:gd name="T21" fmla="*/ 89 h 427"/>
                <a:gd name="T22" fmla="*/ 232 w 555"/>
                <a:gd name="T23" fmla="*/ 102 h 427"/>
                <a:gd name="T24" fmla="*/ 300 w 555"/>
                <a:gd name="T25" fmla="*/ 81 h 427"/>
                <a:gd name="T26" fmla="*/ 272 w 555"/>
                <a:gd name="T27" fmla="*/ 128 h 427"/>
                <a:gd name="T28" fmla="*/ 379 w 555"/>
                <a:gd name="T29" fmla="*/ 121 h 427"/>
                <a:gd name="T30" fmla="*/ 320 w 555"/>
                <a:gd name="T31" fmla="*/ 83 h 427"/>
                <a:gd name="T32" fmla="*/ 330 w 555"/>
                <a:gd name="T33" fmla="*/ 46 h 427"/>
                <a:gd name="T34" fmla="*/ 324 w 555"/>
                <a:gd name="T35" fmla="*/ 36 h 427"/>
                <a:gd name="T36" fmla="*/ 350 w 555"/>
                <a:gd name="T37" fmla="*/ 66 h 427"/>
                <a:gd name="T38" fmla="*/ 386 w 555"/>
                <a:gd name="T39" fmla="*/ 99 h 427"/>
                <a:gd name="T40" fmla="*/ 439 w 555"/>
                <a:gd name="T41" fmla="*/ 48 h 427"/>
                <a:gd name="T42" fmla="*/ 420 w 555"/>
                <a:gd name="T43" fmla="*/ 5 h 427"/>
                <a:gd name="T44" fmla="*/ 314 w 555"/>
                <a:gd name="T45" fmla="*/ 25 h 427"/>
                <a:gd name="T46" fmla="*/ 345 w 555"/>
                <a:gd name="T47" fmla="*/ 243 h 427"/>
                <a:gd name="T48" fmla="*/ 457 w 555"/>
                <a:gd name="T49" fmla="*/ 188 h 427"/>
                <a:gd name="T50" fmla="*/ 412 w 555"/>
                <a:gd name="T51" fmla="*/ 150 h 427"/>
                <a:gd name="T52" fmla="*/ 345 w 555"/>
                <a:gd name="T53" fmla="*/ 138 h 427"/>
                <a:gd name="T54" fmla="*/ 389 w 555"/>
                <a:gd name="T55" fmla="*/ 170 h 427"/>
                <a:gd name="T56" fmla="*/ 407 w 555"/>
                <a:gd name="T57" fmla="*/ 226 h 427"/>
                <a:gd name="T58" fmla="*/ 469 w 555"/>
                <a:gd name="T59" fmla="*/ 231 h 427"/>
                <a:gd name="T60" fmla="*/ 377 w 555"/>
                <a:gd name="T61" fmla="*/ 133 h 427"/>
                <a:gd name="T62" fmla="*/ 532 w 555"/>
                <a:gd name="T63" fmla="*/ 354 h 427"/>
                <a:gd name="T64" fmla="*/ 60 w 555"/>
                <a:gd name="T65" fmla="*/ 347 h 427"/>
                <a:gd name="T66" fmla="*/ 453 w 555"/>
                <a:gd name="T67" fmla="*/ 379 h 427"/>
                <a:gd name="T68" fmla="*/ 532 w 555"/>
                <a:gd name="T69" fmla="*/ 336 h 427"/>
                <a:gd name="T70" fmla="*/ 494 w 555"/>
                <a:gd name="T71" fmla="*/ 309 h 427"/>
                <a:gd name="T72" fmla="*/ 466 w 555"/>
                <a:gd name="T73" fmla="*/ 291 h 427"/>
                <a:gd name="T74" fmla="*/ 422 w 555"/>
                <a:gd name="T75" fmla="*/ 256 h 427"/>
                <a:gd name="T76" fmla="*/ 402 w 555"/>
                <a:gd name="T77" fmla="*/ 300 h 427"/>
                <a:gd name="T78" fmla="*/ 368 w 555"/>
                <a:gd name="T79" fmla="*/ 341 h 427"/>
                <a:gd name="T80" fmla="*/ 297 w 555"/>
                <a:gd name="T81" fmla="*/ 290 h 427"/>
                <a:gd name="T82" fmla="*/ 320 w 555"/>
                <a:gd name="T83" fmla="*/ 238 h 427"/>
                <a:gd name="T84" fmla="*/ 358 w 555"/>
                <a:gd name="T85" fmla="*/ 213 h 427"/>
                <a:gd name="T86" fmla="*/ 351 w 555"/>
                <a:gd name="T87" fmla="*/ 187 h 427"/>
                <a:gd name="T88" fmla="*/ 320 w 555"/>
                <a:gd name="T89" fmla="*/ 189 h 427"/>
                <a:gd name="T90" fmla="*/ 296 w 555"/>
                <a:gd name="T91" fmla="*/ 150 h 427"/>
                <a:gd name="T92" fmla="*/ 286 w 555"/>
                <a:gd name="T93" fmla="*/ 161 h 427"/>
                <a:gd name="T94" fmla="*/ 280 w 555"/>
                <a:gd name="T95" fmla="*/ 201 h 427"/>
                <a:gd name="T96" fmla="*/ 272 w 555"/>
                <a:gd name="T97" fmla="*/ 192 h 427"/>
                <a:gd name="T98" fmla="*/ 220 w 555"/>
                <a:gd name="T99" fmla="*/ 192 h 427"/>
                <a:gd name="T100" fmla="*/ 148 w 555"/>
                <a:gd name="T101" fmla="*/ 187 h 427"/>
                <a:gd name="T102" fmla="*/ 53 w 555"/>
                <a:gd name="T103" fmla="*/ 188 h 427"/>
                <a:gd name="T104" fmla="*/ 26 w 555"/>
                <a:gd name="T105" fmla="*/ 188 h 427"/>
                <a:gd name="T106" fmla="*/ 70 w 555"/>
                <a:gd name="T107" fmla="*/ 325 h 427"/>
                <a:gd name="T108" fmla="*/ 100 w 555"/>
                <a:gd name="T109" fmla="*/ 363 h 427"/>
                <a:gd name="T110" fmla="*/ 344 w 555"/>
                <a:gd name="T111" fmla="*/ 381 h 427"/>
                <a:gd name="T112" fmla="*/ 387 w 555"/>
                <a:gd name="T113" fmla="*/ 423 h 427"/>
                <a:gd name="T114" fmla="*/ 478 w 555"/>
                <a:gd name="T115" fmla="*/ 399 h 427"/>
                <a:gd name="T116" fmla="*/ 134 w 555"/>
                <a:gd name="T117" fmla="*/ 225 h 427"/>
                <a:gd name="T118" fmla="*/ 133 w 555"/>
                <a:gd name="T119" fmla="*/ 216 h 427"/>
                <a:gd name="T120" fmla="*/ 278 w 555"/>
                <a:gd name="T121" fmla="*/ 362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55" h="427">
                  <a:moveTo>
                    <a:pt x="109" y="375"/>
                  </a:moveTo>
                  <a:cubicBezTo>
                    <a:pt x="107" y="373"/>
                    <a:pt x="103" y="373"/>
                    <a:pt x="102" y="371"/>
                  </a:cubicBezTo>
                  <a:cubicBezTo>
                    <a:pt x="101" y="370"/>
                    <a:pt x="97" y="363"/>
                    <a:pt x="95" y="363"/>
                  </a:cubicBezTo>
                  <a:cubicBezTo>
                    <a:pt x="92" y="363"/>
                    <a:pt x="89" y="363"/>
                    <a:pt x="87" y="361"/>
                  </a:cubicBezTo>
                  <a:cubicBezTo>
                    <a:pt x="84" y="359"/>
                    <a:pt x="82" y="359"/>
                    <a:pt x="80" y="360"/>
                  </a:cubicBezTo>
                  <a:cubicBezTo>
                    <a:pt x="78" y="362"/>
                    <a:pt x="82" y="362"/>
                    <a:pt x="82" y="363"/>
                  </a:cubicBezTo>
                  <a:cubicBezTo>
                    <a:pt x="82" y="365"/>
                    <a:pt x="83" y="366"/>
                    <a:pt x="85" y="365"/>
                  </a:cubicBezTo>
                  <a:cubicBezTo>
                    <a:pt x="87" y="365"/>
                    <a:pt x="88" y="368"/>
                    <a:pt x="89" y="369"/>
                  </a:cubicBezTo>
                  <a:cubicBezTo>
                    <a:pt x="91" y="369"/>
                    <a:pt x="91" y="371"/>
                    <a:pt x="93" y="371"/>
                  </a:cubicBezTo>
                  <a:cubicBezTo>
                    <a:pt x="95" y="371"/>
                    <a:pt x="96" y="374"/>
                    <a:pt x="97" y="375"/>
                  </a:cubicBezTo>
                  <a:cubicBezTo>
                    <a:pt x="98" y="376"/>
                    <a:pt x="100" y="375"/>
                    <a:pt x="100" y="376"/>
                  </a:cubicBezTo>
                  <a:cubicBezTo>
                    <a:pt x="100" y="377"/>
                    <a:pt x="102" y="378"/>
                    <a:pt x="103" y="380"/>
                  </a:cubicBezTo>
                  <a:cubicBezTo>
                    <a:pt x="106" y="380"/>
                    <a:pt x="110" y="381"/>
                    <a:pt x="112" y="380"/>
                  </a:cubicBezTo>
                  <a:cubicBezTo>
                    <a:pt x="113" y="379"/>
                    <a:pt x="113" y="378"/>
                    <a:pt x="113" y="377"/>
                  </a:cubicBezTo>
                  <a:cubicBezTo>
                    <a:pt x="114" y="375"/>
                    <a:pt x="111" y="377"/>
                    <a:pt x="109" y="375"/>
                  </a:cubicBezTo>
                  <a:close/>
                  <a:moveTo>
                    <a:pt x="105" y="155"/>
                  </a:moveTo>
                  <a:cubicBezTo>
                    <a:pt x="110" y="156"/>
                    <a:pt x="110" y="165"/>
                    <a:pt x="113" y="165"/>
                  </a:cubicBezTo>
                  <a:cubicBezTo>
                    <a:pt x="116" y="165"/>
                    <a:pt x="114" y="162"/>
                    <a:pt x="118" y="162"/>
                  </a:cubicBezTo>
                  <a:cubicBezTo>
                    <a:pt x="121" y="162"/>
                    <a:pt x="120" y="160"/>
                    <a:pt x="124" y="161"/>
                  </a:cubicBezTo>
                  <a:cubicBezTo>
                    <a:pt x="127" y="161"/>
                    <a:pt x="130" y="160"/>
                    <a:pt x="130" y="156"/>
                  </a:cubicBezTo>
                  <a:cubicBezTo>
                    <a:pt x="130" y="152"/>
                    <a:pt x="132" y="151"/>
                    <a:pt x="136" y="150"/>
                  </a:cubicBezTo>
                  <a:cubicBezTo>
                    <a:pt x="139" y="149"/>
                    <a:pt x="136" y="145"/>
                    <a:pt x="141" y="144"/>
                  </a:cubicBezTo>
                  <a:cubicBezTo>
                    <a:pt x="145" y="143"/>
                    <a:pt x="158" y="137"/>
                    <a:pt x="160" y="135"/>
                  </a:cubicBezTo>
                  <a:cubicBezTo>
                    <a:pt x="163" y="134"/>
                    <a:pt x="158" y="132"/>
                    <a:pt x="153" y="129"/>
                  </a:cubicBezTo>
                  <a:cubicBezTo>
                    <a:pt x="148" y="125"/>
                    <a:pt x="144" y="125"/>
                    <a:pt x="140" y="127"/>
                  </a:cubicBezTo>
                  <a:cubicBezTo>
                    <a:pt x="136" y="130"/>
                    <a:pt x="139" y="124"/>
                    <a:pt x="136" y="126"/>
                  </a:cubicBezTo>
                  <a:cubicBezTo>
                    <a:pt x="133" y="127"/>
                    <a:pt x="125" y="124"/>
                    <a:pt x="124" y="122"/>
                  </a:cubicBezTo>
                  <a:cubicBezTo>
                    <a:pt x="123" y="121"/>
                    <a:pt x="108" y="125"/>
                    <a:pt x="104" y="125"/>
                  </a:cubicBezTo>
                  <a:cubicBezTo>
                    <a:pt x="100" y="125"/>
                    <a:pt x="104" y="129"/>
                    <a:pt x="107" y="131"/>
                  </a:cubicBezTo>
                  <a:cubicBezTo>
                    <a:pt x="109" y="133"/>
                    <a:pt x="101" y="139"/>
                    <a:pt x="102" y="140"/>
                  </a:cubicBezTo>
                  <a:cubicBezTo>
                    <a:pt x="104" y="142"/>
                    <a:pt x="101" y="145"/>
                    <a:pt x="97" y="150"/>
                  </a:cubicBezTo>
                  <a:cubicBezTo>
                    <a:pt x="93" y="154"/>
                    <a:pt x="100" y="154"/>
                    <a:pt x="105" y="155"/>
                  </a:cubicBezTo>
                  <a:close/>
                  <a:moveTo>
                    <a:pt x="243" y="178"/>
                  </a:moveTo>
                  <a:cubicBezTo>
                    <a:pt x="244" y="176"/>
                    <a:pt x="251" y="182"/>
                    <a:pt x="252" y="177"/>
                  </a:cubicBezTo>
                  <a:cubicBezTo>
                    <a:pt x="252" y="173"/>
                    <a:pt x="244" y="171"/>
                    <a:pt x="241" y="169"/>
                  </a:cubicBezTo>
                  <a:cubicBezTo>
                    <a:pt x="237" y="167"/>
                    <a:pt x="236" y="168"/>
                    <a:pt x="231" y="164"/>
                  </a:cubicBezTo>
                  <a:cubicBezTo>
                    <a:pt x="225" y="160"/>
                    <a:pt x="232" y="158"/>
                    <a:pt x="228" y="155"/>
                  </a:cubicBezTo>
                  <a:cubicBezTo>
                    <a:pt x="224" y="152"/>
                    <a:pt x="223" y="144"/>
                    <a:pt x="226" y="141"/>
                  </a:cubicBezTo>
                  <a:cubicBezTo>
                    <a:pt x="228" y="138"/>
                    <a:pt x="231" y="134"/>
                    <a:pt x="226" y="132"/>
                  </a:cubicBezTo>
                  <a:cubicBezTo>
                    <a:pt x="222" y="130"/>
                    <a:pt x="213" y="134"/>
                    <a:pt x="214" y="135"/>
                  </a:cubicBezTo>
                  <a:cubicBezTo>
                    <a:pt x="215" y="136"/>
                    <a:pt x="222" y="140"/>
                    <a:pt x="222" y="142"/>
                  </a:cubicBezTo>
                  <a:cubicBezTo>
                    <a:pt x="222" y="143"/>
                    <a:pt x="216" y="137"/>
                    <a:pt x="213" y="138"/>
                  </a:cubicBezTo>
                  <a:cubicBezTo>
                    <a:pt x="211" y="140"/>
                    <a:pt x="209" y="136"/>
                    <a:pt x="207" y="138"/>
                  </a:cubicBezTo>
                  <a:cubicBezTo>
                    <a:pt x="205" y="141"/>
                    <a:pt x="209" y="151"/>
                    <a:pt x="211" y="154"/>
                  </a:cubicBezTo>
                  <a:cubicBezTo>
                    <a:pt x="213" y="156"/>
                    <a:pt x="209" y="156"/>
                    <a:pt x="207" y="157"/>
                  </a:cubicBezTo>
                  <a:cubicBezTo>
                    <a:pt x="205" y="158"/>
                    <a:pt x="205" y="149"/>
                    <a:pt x="202" y="146"/>
                  </a:cubicBezTo>
                  <a:cubicBezTo>
                    <a:pt x="200" y="143"/>
                    <a:pt x="191" y="140"/>
                    <a:pt x="191" y="142"/>
                  </a:cubicBezTo>
                  <a:cubicBezTo>
                    <a:pt x="190" y="144"/>
                    <a:pt x="196" y="144"/>
                    <a:pt x="196" y="147"/>
                  </a:cubicBezTo>
                  <a:cubicBezTo>
                    <a:pt x="195" y="150"/>
                    <a:pt x="191" y="145"/>
                    <a:pt x="188" y="148"/>
                  </a:cubicBezTo>
                  <a:cubicBezTo>
                    <a:pt x="185" y="150"/>
                    <a:pt x="186" y="148"/>
                    <a:pt x="186" y="146"/>
                  </a:cubicBezTo>
                  <a:cubicBezTo>
                    <a:pt x="187" y="143"/>
                    <a:pt x="182" y="141"/>
                    <a:pt x="176" y="141"/>
                  </a:cubicBezTo>
                  <a:cubicBezTo>
                    <a:pt x="171" y="142"/>
                    <a:pt x="174" y="146"/>
                    <a:pt x="172" y="147"/>
                  </a:cubicBezTo>
                  <a:cubicBezTo>
                    <a:pt x="171" y="148"/>
                    <a:pt x="162" y="146"/>
                    <a:pt x="168" y="145"/>
                  </a:cubicBezTo>
                  <a:cubicBezTo>
                    <a:pt x="173" y="144"/>
                    <a:pt x="171" y="141"/>
                    <a:pt x="169" y="138"/>
                  </a:cubicBezTo>
                  <a:cubicBezTo>
                    <a:pt x="167" y="135"/>
                    <a:pt x="162" y="138"/>
                    <a:pt x="153" y="142"/>
                  </a:cubicBezTo>
                  <a:cubicBezTo>
                    <a:pt x="144" y="145"/>
                    <a:pt x="141" y="148"/>
                    <a:pt x="142" y="148"/>
                  </a:cubicBezTo>
                  <a:cubicBezTo>
                    <a:pt x="143" y="148"/>
                    <a:pt x="143" y="150"/>
                    <a:pt x="140" y="153"/>
                  </a:cubicBezTo>
                  <a:cubicBezTo>
                    <a:pt x="136" y="155"/>
                    <a:pt x="140" y="158"/>
                    <a:pt x="143" y="158"/>
                  </a:cubicBezTo>
                  <a:cubicBezTo>
                    <a:pt x="146" y="158"/>
                    <a:pt x="143" y="160"/>
                    <a:pt x="145" y="161"/>
                  </a:cubicBezTo>
                  <a:cubicBezTo>
                    <a:pt x="147" y="161"/>
                    <a:pt x="157" y="157"/>
                    <a:pt x="160" y="159"/>
                  </a:cubicBezTo>
                  <a:cubicBezTo>
                    <a:pt x="163" y="161"/>
                    <a:pt x="144" y="162"/>
                    <a:pt x="144" y="165"/>
                  </a:cubicBezTo>
                  <a:cubicBezTo>
                    <a:pt x="144" y="169"/>
                    <a:pt x="154" y="171"/>
                    <a:pt x="162" y="169"/>
                  </a:cubicBezTo>
                  <a:cubicBezTo>
                    <a:pt x="170" y="168"/>
                    <a:pt x="183" y="170"/>
                    <a:pt x="183" y="172"/>
                  </a:cubicBezTo>
                  <a:cubicBezTo>
                    <a:pt x="183" y="174"/>
                    <a:pt x="174" y="174"/>
                    <a:pt x="167" y="173"/>
                  </a:cubicBezTo>
                  <a:cubicBezTo>
                    <a:pt x="160" y="173"/>
                    <a:pt x="148" y="175"/>
                    <a:pt x="149" y="177"/>
                  </a:cubicBezTo>
                  <a:cubicBezTo>
                    <a:pt x="149" y="180"/>
                    <a:pt x="150" y="180"/>
                    <a:pt x="157" y="183"/>
                  </a:cubicBezTo>
                  <a:cubicBezTo>
                    <a:pt x="165" y="187"/>
                    <a:pt x="172" y="182"/>
                    <a:pt x="172" y="186"/>
                  </a:cubicBezTo>
                  <a:cubicBezTo>
                    <a:pt x="171" y="191"/>
                    <a:pt x="176" y="192"/>
                    <a:pt x="185" y="192"/>
                  </a:cubicBezTo>
                  <a:cubicBezTo>
                    <a:pt x="195" y="193"/>
                    <a:pt x="199" y="188"/>
                    <a:pt x="204" y="188"/>
                  </a:cubicBezTo>
                  <a:cubicBezTo>
                    <a:pt x="209" y="189"/>
                    <a:pt x="211" y="188"/>
                    <a:pt x="213" y="184"/>
                  </a:cubicBezTo>
                  <a:cubicBezTo>
                    <a:pt x="215" y="181"/>
                    <a:pt x="217" y="183"/>
                    <a:pt x="218" y="185"/>
                  </a:cubicBezTo>
                  <a:cubicBezTo>
                    <a:pt x="218" y="186"/>
                    <a:pt x="225" y="186"/>
                    <a:pt x="226" y="187"/>
                  </a:cubicBezTo>
                  <a:cubicBezTo>
                    <a:pt x="229" y="191"/>
                    <a:pt x="241" y="190"/>
                    <a:pt x="246" y="188"/>
                  </a:cubicBezTo>
                  <a:cubicBezTo>
                    <a:pt x="250" y="185"/>
                    <a:pt x="244" y="179"/>
                    <a:pt x="241" y="182"/>
                  </a:cubicBezTo>
                  <a:cubicBezTo>
                    <a:pt x="239" y="185"/>
                    <a:pt x="237" y="183"/>
                    <a:pt x="237" y="182"/>
                  </a:cubicBezTo>
                  <a:cubicBezTo>
                    <a:pt x="236" y="180"/>
                    <a:pt x="241" y="180"/>
                    <a:pt x="243" y="178"/>
                  </a:cubicBezTo>
                  <a:close/>
                  <a:moveTo>
                    <a:pt x="138" y="110"/>
                  </a:moveTo>
                  <a:cubicBezTo>
                    <a:pt x="143" y="110"/>
                    <a:pt x="148" y="106"/>
                    <a:pt x="147" y="103"/>
                  </a:cubicBezTo>
                  <a:cubicBezTo>
                    <a:pt x="147" y="101"/>
                    <a:pt x="135" y="109"/>
                    <a:pt x="138" y="110"/>
                  </a:cubicBezTo>
                  <a:close/>
                  <a:moveTo>
                    <a:pt x="115" y="102"/>
                  </a:moveTo>
                  <a:cubicBezTo>
                    <a:pt x="117" y="103"/>
                    <a:pt x="115" y="107"/>
                    <a:pt x="117" y="106"/>
                  </a:cubicBezTo>
                  <a:cubicBezTo>
                    <a:pt x="119" y="104"/>
                    <a:pt x="120" y="104"/>
                    <a:pt x="121" y="105"/>
                  </a:cubicBezTo>
                  <a:cubicBezTo>
                    <a:pt x="124" y="106"/>
                    <a:pt x="125" y="103"/>
                    <a:pt x="126" y="102"/>
                  </a:cubicBezTo>
                  <a:cubicBezTo>
                    <a:pt x="128" y="100"/>
                    <a:pt x="127" y="107"/>
                    <a:pt x="131" y="107"/>
                  </a:cubicBezTo>
                  <a:cubicBezTo>
                    <a:pt x="134" y="107"/>
                    <a:pt x="133" y="100"/>
                    <a:pt x="136" y="102"/>
                  </a:cubicBezTo>
                  <a:cubicBezTo>
                    <a:pt x="139" y="104"/>
                    <a:pt x="140" y="101"/>
                    <a:pt x="140" y="99"/>
                  </a:cubicBezTo>
                  <a:cubicBezTo>
                    <a:pt x="141" y="97"/>
                    <a:pt x="141" y="94"/>
                    <a:pt x="144" y="93"/>
                  </a:cubicBezTo>
                  <a:cubicBezTo>
                    <a:pt x="147" y="93"/>
                    <a:pt x="144" y="96"/>
                    <a:pt x="146" y="99"/>
                  </a:cubicBezTo>
                  <a:cubicBezTo>
                    <a:pt x="148" y="103"/>
                    <a:pt x="151" y="99"/>
                    <a:pt x="152" y="98"/>
                  </a:cubicBezTo>
                  <a:cubicBezTo>
                    <a:pt x="152" y="96"/>
                    <a:pt x="157" y="97"/>
                    <a:pt x="157" y="95"/>
                  </a:cubicBezTo>
                  <a:cubicBezTo>
                    <a:pt x="156" y="93"/>
                    <a:pt x="158" y="93"/>
                    <a:pt x="157" y="90"/>
                  </a:cubicBezTo>
                  <a:cubicBezTo>
                    <a:pt x="155" y="88"/>
                    <a:pt x="159" y="89"/>
                    <a:pt x="160" y="87"/>
                  </a:cubicBezTo>
                  <a:cubicBezTo>
                    <a:pt x="162" y="85"/>
                    <a:pt x="158" y="87"/>
                    <a:pt x="155" y="84"/>
                  </a:cubicBezTo>
                  <a:cubicBezTo>
                    <a:pt x="153" y="82"/>
                    <a:pt x="152" y="85"/>
                    <a:pt x="152" y="87"/>
                  </a:cubicBezTo>
                  <a:cubicBezTo>
                    <a:pt x="152" y="88"/>
                    <a:pt x="146" y="87"/>
                    <a:pt x="143" y="86"/>
                  </a:cubicBezTo>
                  <a:cubicBezTo>
                    <a:pt x="140" y="85"/>
                    <a:pt x="136" y="90"/>
                    <a:pt x="132" y="92"/>
                  </a:cubicBezTo>
                  <a:cubicBezTo>
                    <a:pt x="128" y="94"/>
                    <a:pt x="127" y="98"/>
                    <a:pt x="123" y="98"/>
                  </a:cubicBezTo>
                  <a:cubicBezTo>
                    <a:pt x="119" y="97"/>
                    <a:pt x="113" y="101"/>
                    <a:pt x="115" y="102"/>
                  </a:cubicBezTo>
                  <a:close/>
                  <a:moveTo>
                    <a:pt x="158" y="101"/>
                  </a:moveTo>
                  <a:cubicBezTo>
                    <a:pt x="154" y="101"/>
                    <a:pt x="154" y="105"/>
                    <a:pt x="159" y="105"/>
                  </a:cubicBezTo>
                  <a:cubicBezTo>
                    <a:pt x="163" y="105"/>
                    <a:pt x="165" y="106"/>
                    <a:pt x="158" y="106"/>
                  </a:cubicBezTo>
                  <a:cubicBezTo>
                    <a:pt x="152" y="106"/>
                    <a:pt x="149" y="111"/>
                    <a:pt x="153" y="110"/>
                  </a:cubicBezTo>
                  <a:cubicBezTo>
                    <a:pt x="158" y="109"/>
                    <a:pt x="163" y="109"/>
                    <a:pt x="160" y="110"/>
                  </a:cubicBezTo>
                  <a:cubicBezTo>
                    <a:pt x="157" y="111"/>
                    <a:pt x="148" y="112"/>
                    <a:pt x="149" y="114"/>
                  </a:cubicBezTo>
                  <a:cubicBezTo>
                    <a:pt x="150" y="115"/>
                    <a:pt x="153" y="114"/>
                    <a:pt x="157" y="116"/>
                  </a:cubicBezTo>
                  <a:cubicBezTo>
                    <a:pt x="160" y="117"/>
                    <a:pt x="163" y="118"/>
                    <a:pt x="165" y="115"/>
                  </a:cubicBezTo>
                  <a:cubicBezTo>
                    <a:pt x="168" y="112"/>
                    <a:pt x="172" y="109"/>
                    <a:pt x="170" y="113"/>
                  </a:cubicBezTo>
                  <a:cubicBezTo>
                    <a:pt x="169" y="117"/>
                    <a:pt x="175" y="114"/>
                    <a:pt x="182" y="114"/>
                  </a:cubicBezTo>
                  <a:cubicBezTo>
                    <a:pt x="190" y="114"/>
                    <a:pt x="181" y="118"/>
                    <a:pt x="173" y="119"/>
                  </a:cubicBezTo>
                  <a:cubicBezTo>
                    <a:pt x="165" y="119"/>
                    <a:pt x="167" y="123"/>
                    <a:pt x="173" y="125"/>
                  </a:cubicBezTo>
                  <a:cubicBezTo>
                    <a:pt x="179" y="126"/>
                    <a:pt x="192" y="121"/>
                    <a:pt x="195" y="118"/>
                  </a:cubicBezTo>
                  <a:cubicBezTo>
                    <a:pt x="198" y="115"/>
                    <a:pt x="201" y="119"/>
                    <a:pt x="204" y="117"/>
                  </a:cubicBezTo>
                  <a:cubicBezTo>
                    <a:pt x="207" y="115"/>
                    <a:pt x="213" y="117"/>
                    <a:pt x="218" y="116"/>
                  </a:cubicBezTo>
                  <a:cubicBezTo>
                    <a:pt x="223" y="115"/>
                    <a:pt x="224" y="105"/>
                    <a:pt x="220" y="104"/>
                  </a:cubicBezTo>
                  <a:cubicBezTo>
                    <a:pt x="216" y="102"/>
                    <a:pt x="216" y="106"/>
                    <a:pt x="213" y="106"/>
                  </a:cubicBezTo>
                  <a:cubicBezTo>
                    <a:pt x="210" y="107"/>
                    <a:pt x="209" y="103"/>
                    <a:pt x="206" y="100"/>
                  </a:cubicBezTo>
                  <a:cubicBezTo>
                    <a:pt x="204" y="98"/>
                    <a:pt x="205" y="93"/>
                    <a:pt x="202" y="94"/>
                  </a:cubicBezTo>
                  <a:cubicBezTo>
                    <a:pt x="198" y="94"/>
                    <a:pt x="190" y="100"/>
                    <a:pt x="195" y="101"/>
                  </a:cubicBezTo>
                  <a:cubicBezTo>
                    <a:pt x="200" y="101"/>
                    <a:pt x="198" y="104"/>
                    <a:pt x="196" y="105"/>
                  </a:cubicBezTo>
                  <a:cubicBezTo>
                    <a:pt x="193" y="106"/>
                    <a:pt x="201" y="108"/>
                    <a:pt x="200" y="109"/>
                  </a:cubicBezTo>
                  <a:cubicBezTo>
                    <a:pt x="199" y="111"/>
                    <a:pt x="186" y="110"/>
                    <a:pt x="186" y="107"/>
                  </a:cubicBezTo>
                  <a:cubicBezTo>
                    <a:pt x="185" y="104"/>
                    <a:pt x="175" y="99"/>
                    <a:pt x="171" y="100"/>
                  </a:cubicBezTo>
                  <a:cubicBezTo>
                    <a:pt x="167" y="101"/>
                    <a:pt x="169" y="97"/>
                    <a:pt x="165" y="97"/>
                  </a:cubicBezTo>
                  <a:cubicBezTo>
                    <a:pt x="160" y="96"/>
                    <a:pt x="162" y="100"/>
                    <a:pt x="158" y="101"/>
                  </a:cubicBezTo>
                  <a:close/>
                  <a:moveTo>
                    <a:pt x="172" y="81"/>
                  </a:moveTo>
                  <a:cubicBezTo>
                    <a:pt x="174" y="77"/>
                    <a:pt x="163" y="78"/>
                    <a:pt x="164" y="79"/>
                  </a:cubicBezTo>
                  <a:cubicBezTo>
                    <a:pt x="166" y="82"/>
                    <a:pt x="171" y="84"/>
                    <a:pt x="172" y="81"/>
                  </a:cubicBezTo>
                  <a:close/>
                  <a:moveTo>
                    <a:pt x="195" y="79"/>
                  </a:moveTo>
                  <a:cubicBezTo>
                    <a:pt x="199" y="79"/>
                    <a:pt x="197" y="76"/>
                    <a:pt x="191" y="77"/>
                  </a:cubicBezTo>
                  <a:cubicBezTo>
                    <a:pt x="186" y="78"/>
                    <a:pt x="176" y="78"/>
                    <a:pt x="176" y="82"/>
                  </a:cubicBezTo>
                  <a:cubicBezTo>
                    <a:pt x="176" y="85"/>
                    <a:pt x="178" y="87"/>
                    <a:pt x="184" y="87"/>
                  </a:cubicBezTo>
                  <a:cubicBezTo>
                    <a:pt x="190" y="88"/>
                    <a:pt x="196" y="82"/>
                    <a:pt x="193" y="82"/>
                  </a:cubicBezTo>
                  <a:cubicBezTo>
                    <a:pt x="190" y="82"/>
                    <a:pt x="192" y="80"/>
                    <a:pt x="195" y="79"/>
                  </a:cubicBezTo>
                  <a:close/>
                  <a:moveTo>
                    <a:pt x="182" y="74"/>
                  </a:moveTo>
                  <a:cubicBezTo>
                    <a:pt x="184" y="75"/>
                    <a:pt x="187" y="72"/>
                    <a:pt x="189" y="73"/>
                  </a:cubicBezTo>
                  <a:cubicBezTo>
                    <a:pt x="191" y="75"/>
                    <a:pt x="200" y="76"/>
                    <a:pt x="200" y="72"/>
                  </a:cubicBezTo>
                  <a:cubicBezTo>
                    <a:pt x="200" y="67"/>
                    <a:pt x="189" y="67"/>
                    <a:pt x="186" y="69"/>
                  </a:cubicBezTo>
                  <a:cubicBezTo>
                    <a:pt x="183" y="70"/>
                    <a:pt x="171" y="71"/>
                    <a:pt x="174" y="74"/>
                  </a:cubicBezTo>
                  <a:cubicBezTo>
                    <a:pt x="176" y="75"/>
                    <a:pt x="179" y="73"/>
                    <a:pt x="182" y="74"/>
                  </a:cubicBezTo>
                  <a:close/>
                  <a:moveTo>
                    <a:pt x="228" y="65"/>
                  </a:moveTo>
                  <a:cubicBezTo>
                    <a:pt x="231" y="63"/>
                    <a:pt x="237" y="67"/>
                    <a:pt x="236" y="69"/>
                  </a:cubicBezTo>
                  <a:cubicBezTo>
                    <a:pt x="235" y="72"/>
                    <a:pt x="225" y="69"/>
                    <a:pt x="226" y="71"/>
                  </a:cubicBezTo>
                  <a:cubicBezTo>
                    <a:pt x="226" y="72"/>
                    <a:pt x="228" y="75"/>
                    <a:pt x="234" y="73"/>
                  </a:cubicBezTo>
                  <a:cubicBezTo>
                    <a:pt x="241" y="71"/>
                    <a:pt x="246" y="73"/>
                    <a:pt x="251" y="76"/>
                  </a:cubicBezTo>
                  <a:cubicBezTo>
                    <a:pt x="255" y="80"/>
                    <a:pt x="259" y="81"/>
                    <a:pt x="262" y="78"/>
                  </a:cubicBezTo>
                  <a:cubicBezTo>
                    <a:pt x="265" y="74"/>
                    <a:pt x="259" y="74"/>
                    <a:pt x="260" y="71"/>
                  </a:cubicBezTo>
                  <a:cubicBezTo>
                    <a:pt x="261" y="68"/>
                    <a:pt x="256" y="66"/>
                    <a:pt x="252" y="66"/>
                  </a:cubicBezTo>
                  <a:cubicBezTo>
                    <a:pt x="249" y="66"/>
                    <a:pt x="248" y="61"/>
                    <a:pt x="246" y="62"/>
                  </a:cubicBezTo>
                  <a:cubicBezTo>
                    <a:pt x="243" y="63"/>
                    <a:pt x="242" y="65"/>
                    <a:pt x="242" y="61"/>
                  </a:cubicBezTo>
                  <a:cubicBezTo>
                    <a:pt x="242" y="58"/>
                    <a:pt x="227" y="57"/>
                    <a:pt x="224" y="59"/>
                  </a:cubicBezTo>
                  <a:cubicBezTo>
                    <a:pt x="220" y="60"/>
                    <a:pt x="225" y="68"/>
                    <a:pt x="228" y="65"/>
                  </a:cubicBezTo>
                  <a:close/>
                  <a:moveTo>
                    <a:pt x="230" y="89"/>
                  </a:moveTo>
                  <a:cubicBezTo>
                    <a:pt x="232" y="86"/>
                    <a:pt x="221" y="77"/>
                    <a:pt x="220" y="81"/>
                  </a:cubicBezTo>
                  <a:cubicBezTo>
                    <a:pt x="220" y="85"/>
                    <a:pt x="227" y="92"/>
                    <a:pt x="230" y="89"/>
                  </a:cubicBezTo>
                  <a:close/>
                  <a:moveTo>
                    <a:pt x="266" y="52"/>
                  </a:moveTo>
                  <a:cubicBezTo>
                    <a:pt x="268" y="49"/>
                    <a:pt x="254" y="47"/>
                    <a:pt x="257" y="49"/>
                  </a:cubicBezTo>
                  <a:cubicBezTo>
                    <a:pt x="259" y="51"/>
                    <a:pt x="264" y="56"/>
                    <a:pt x="266" y="52"/>
                  </a:cubicBezTo>
                  <a:close/>
                  <a:moveTo>
                    <a:pt x="234" y="115"/>
                  </a:moveTo>
                  <a:cubicBezTo>
                    <a:pt x="236" y="113"/>
                    <a:pt x="230" y="108"/>
                    <a:pt x="229" y="112"/>
                  </a:cubicBezTo>
                  <a:cubicBezTo>
                    <a:pt x="227" y="116"/>
                    <a:pt x="233" y="118"/>
                    <a:pt x="234" y="115"/>
                  </a:cubicBezTo>
                  <a:close/>
                  <a:moveTo>
                    <a:pt x="266" y="96"/>
                  </a:moveTo>
                  <a:cubicBezTo>
                    <a:pt x="265" y="99"/>
                    <a:pt x="259" y="95"/>
                    <a:pt x="254" y="93"/>
                  </a:cubicBezTo>
                  <a:cubicBezTo>
                    <a:pt x="249" y="91"/>
                    <a:pt x="252" y="97"/>
                    <a:pt x="256" y="101"/>
                  </a:cubicBezTo>
                  <a:cubicBezTo>
                    <a:pt x="260" y="104"/>
                    <a:pt x="254" y="102"/>
                    <a:pt x="249" y="99"/>
                  </a:cubicBezTo>
                  <a:cubicBezTo>
                    <a:pt x="244" y="95"/>
                    <a:pt x="244" y="101"/>
                    <a:pt x="247" y="103"/>
                  </a:cubicBezTo>
                  <a:cubicBezTo>
                    <a:pt x="249" y="105"/>
                    <a:pt x="246" y="108"/>
                    <a:pt x="243" y="103"/>
                  </a:cubicBezTo>
                  <a:cubicBezTo>
                    <a:pt x="239" y="99"/>
                    <a:pt x="238" y="94"/>
                    <a:pt x="233" y="94"/>
                  </a:cubicBezTo>
                  <a:cubicBezTo>
                    <a:pt x="227" y="94"/>
                    <a:pt x="230" y="99"/>
                    <a:pt x="232" y="102"/>
                  </a:cubicBezTo>
                  <a:cubicBezTo>
                    <a:pt x="234" y="105"/>
                    <a:pt x="237" y="106"/>
                    <a:pt x="242" y="109"/>
                  </a:cubicBezTo>
                  <a:cubicBezTo>
                    <a:pt x="246" y="111"/>
                    <a:pt x="253" y="108"/>
                    <a:pt x="257" y="108"/>
                  </a:cubicBezTo>
                  <a:cubicBezTo>
                    <a:pt x="260" y="109"/>
                    <a:pt x="253" y="113"/>
                    <a:pt x="255" y="116"/>
                  </a:cubicBezTo>
                  <a:cubicBezTo>
                    <a:pt x="257" y="119"/>
                    <a:pt x="264" y="117"/>
                    <a:pt x="268" y="117"/>
                  </a:cubicBezTo>
                  <a:cubicBezTo>
                    <a:pt x="273" y="116"/>
                    <a:pt x="271" y="114"/>
                    <a:pt x="273" y="112"/>
                  </a:cubicBezTo>
                  <a:cubicBezTo>
                    <a:pt x="276" y="110"/>
                    <a:pt x="271" y="110"/>
                    <a:pt x="273" y="105"/>
                  </a:cubicBezTo>
                  <a:cubicBezTo>
                    <a:pt x="275" y="101"/>
                    <a:pt x="266" y="93"/>
                    <a:pt x="266" y="96"/>
                  </a:cubicBezTo>
                  <a:close/>
                  <a:moveTo>
                    <a:pt x="277" y="80"/>
                  </a:moveTo>
                  <a:cubicBezTo>
                    <a:pt x="281" y="80"/>
                    <a:pt x="285" y="79"/>
                    <a:pt x="288" y="78"/>
                  </a:cubicBezTo>
                  <a:cubicBezTo>
                    <a:pt x="292" y="76"/>
                    <a:pt x="286" y="76"/>
                    <a:pt x="289" y="73"/>
                  </a:cubicBezTo>
                  <a:cubicBezTo>
                    <a:pt x="291" y="70"/>
                    <a:pt x="283" y="69"/>
                    <a:pt x="282" y="70"/>
                  </a:cubicBezTo>
                  <a:cubicBezTo>
                    <a:pt x="282" y="72"/>
                    <a:pt x="271" y="64"/>
                    <a:pt x="269" y="66"/>
                  </a:cubicBezTo>
                  <a:cubicBezTo>
                    <a:pt x="268" y="69"/>
                    <a:pt x="273" y="80"/>
                    <a:pt x="277" y="80"/>
                  </a:cubicBezTo>
                  <a:close/>
                  <a:moveTo>
                    <a:pt x="300" y="81"/>
                  </a:moveTo>
                  <a:cubicBezTo>
                    <a:pt x="299" y="79"/>
                    <a:pt x="278" y="82"/>
                    <a:pt x="281" y="84"/>
                  </a:cubicBezTo>
                  <a:cubicBezTo>
                    <a:pt x="287" y="88"/>
                    <a:pt x="300" y="83"/>
                    <a:pt x="300" y="81"/>
                  </a:cubicBezTo>
                  <a:close/>
                  <a:moveTo>
                    <a:pt x="297" y="121"/>
                  </a:moveTo>
                  <a:cubicBezTo>
                    <a:pt x="302" y="121"/>
                    <a:pt x="299" y="115"/>
                    <a:pt x="294" y="111"/>
                  </a:cubicBezTo>
                  <a:cubicBezTo>
                    <a:pt x="288" y="107"/>
                    <a:pt x="276" y="115"/>
                    <a:pt x="278" y="117"/>
                  </a:cubicBezTo>
                  <a:cubicBezTo>
                    <a:pt x="280" y="119"/>
                    <a:pt x="292" y="122"/>
                    <a:pt x="297" y="121"/>
                  </a:cubicBezTo>
                  <a:close/>
                  <a:moveTo>
                    <a:pt x="261" y="160"/>
                  </a:moveTo>
                  <a:cubicBezTo>
                    <a:pt x="267" y="164"/>
                    <a:pt x="265" y="157"/>
                    <a:pt x="272" y="157"/>
                  </a:cubicBezTo>
                  <a:cubicBezTo>
                    <a:pt x="279" y="157"/>
                    <a:pt x="280" y="146"/>
                    <a:pt x="281" y="142"/>
                  </a:cubicBezTo>
                  <a:cubicBezTo>
                    <a:pt x="282" y="138"/>
                    <a:pt x="275" y="138"/>
                    <a:pt x="277" y="141"/>
                  </a:cubicBezTo>
                  <a:cubicBezTo>
                    <a:pt x="278" y="144"/>
                    <a:pt x="277" y="147"/>
                    <a:pt x="276" y="143"/>
                  </a:cubicBezTo>
                  <a:cubicBezTo>
                    <a:pt x="275" y="140"/>
                    <a:pt x="270" y="143"/>
                    <a:pt x="268" y="140"/>
                  </a:cubicBezTo>
                  <a:cubicBezTo>
                    <a:pt x="266" y="138"/>
                    <a:pt x="274" y="137"/>
                    <a:pt x="276" y="134"/>
                  </a:cubicBezTo>
                  <a:cubicBezTo>
                    <a:pt x="278" y="130"/>
                    <a:pt x="270" y="131"/>
                    <a:pt x="272" y="128"/>
                  </a:cubicBezTo>
                  <a:cubicBezTo>
                    <a:pt x="274" y="125"/>
                    <a:pt x="260" y="128"/>
                    <a:pt x="264" y="130"/>
                  </a:cubicBezTo>
                  <a:cubicBezTo>
                    <a:pt x="268" y="132"/>
                    <a:pt x="264" y="134"/>
                    <a:pt x="260" y="131"/>
                  </a:cubicBezTo>
                  <a:cubicBezTo>
                    <a:pt x="256" y="128"/>
                    <a:pt x="246" y="133"/>
                    <a:pt x="249" y="136"/>
                  </a:cubicBezTo>
                  <a:cubicBezTo>
                    <a:pt x="252" y="138"/>
                    <a:pt x="262" y="134"/>
                    <a:pt x="256" y="142"/>
                  </a:cubicBezTo>
                  <a:cubicBezTo>
                    <a:pt x="251" y="149"/>
                    <a:pt x="249" y="140"/>
                    <a:pt x="244" y="140"/>
                  </a:cubicBezTo>
                  <a:cubicBezTo>
                    <a:pt x="239" y="141"/>
                    <a:pt x="241" y="147"/>
                    <a:pt x="249" y="150"/>
                  </a:cubicBezTo>
                  <a:cubicBezTo>
                    <a:pt x="256" y="152"/>
                    <a:pt x="255" y="156"/>
                    <a:pt x="261" y="160"/>
                  </a:cubicBezTo>
                  <a:close/>
                  <a:moveTo>
                    <a:pt x="306" y="116"/>
                  </a:moveTo>
                  <a:cubicBezTo>
                    <a:pt x="308" y="121"/>
                    <a:pt x="311" y="117"/>
                    <a:pt x="314" y="120"/>
                  </a:cubicBezTo>
                  <a:cubicBezTo>
                    <a:pt x="317" y="122"/>
                    <a:pt x="321" y="123"/>
                    <a:pt x="324" y="121"/>
                  </a:cubicBezTo>
                  <a:cubicBezTo>
                    <a:pt x="326" y="119"/>
                    <a:pt x="327" y="117"/>
                    <a:pt x="328" y="119"/>
                  </a:cubicBezTo>
                  <a:cubicBezTo>
                    <a:pt x="330" y="122"/>
                    <a:pt x="336" y="123"/>
                    <a:pt x="349" y="123"/>
                  </a:cubicBezTo>
                  <a:cubicBezTo>
                    <a:pt x="362" y="123"/>
                    <a:pt x="359" y="117"/>
                    <a:pt x="363" y="120"/>
                  </a:cubicBezTo>
                  <a:cubicBezTo>
                    <a:pt x="367" y="122"/>
                    <a:pt x="375" y="122"/>
                    <a:pt x="379" y="121"/>
                  </a:cubicBezTo>
                  <a:cubicBezTo>
                    <a:pt x="383" y="120"/>
                    <a:pt x="385" y="114"/>
                    <a:pt x="385" y="111"/>
                  </a:cubicBezTo>
                  <a:cubicBezTo>
                    <a:pt x="385" y="108"/>
                    <a:pt x="355" y="106"/>
                    <a:pt x="350" y="109"/>
                  </a:cubicBezTo>
                  <a:cubicBezTo>
                    <a:pt x="345" y="112"/>
                    <a:pt x="336" y="107"/>
                    <a:pt x="332" y="109"/>
                  </a:cubicBezTo>
                  <a:cubicBezTo>
                    <a:pt x="328" y="112"/>
                    <a:pt x="329" y="107"/>
                    <a:pt x="322" y="106"/>
                  </a:cubicBezTo>
                  <a:cubicBezTo>
                    <a:pt x="314" y="106"/>
                    <a:pt x="322" y="102"/>
                    <a:pt x="324" y="101"/>
                  </a:cubicBezTo>
                  <a:cubicBezTo>
                    <a:pt x="325" y="99"/>
                    <a:pt x="312" y="95"/>
                    <a:pt x="307" y="96"/>
                  </a:cubicBezTo>
                  <a:cubicBezTo>
                    <a:pt x="302" y="97"/>
                    <a:pt x="299" y="94"/>
                    <a:pt x="294" y="92"/>
                  </a:cubicBezTo>
                  <a:cubicBezTo>
                    <a:pt x="289" y="90"/>
                    <a:pt x="275" y="90"/>
                    <a:pt x="278" y="94"/>
                  </a:cubicBezTo>
                  <a:cubicBezTo>
                    <a:pt x="280" y="97"/>
                    <a:pt x="296" y="103"/>
                    <a:pt x="298" y="100"/>
                  </a:cubicBezTo>
                  <a:cubicBezTo>
                    <a:pt x="299" y="97"/>
                    <a:pt x="304" y="103"/>
                    <a:pt x="306" y="106"/>
                  </a:cubicBezTo>
                  <a:cubicBezTo>
                    <a:pt x="309" y="109"/>
                    <a:pt x="304" y="110"/>
                    <a:pt x="306" y="116"/>
                  </a:cubicBezTo>
                  <a:close/>
                  <a:moveTo>
                    <a:pt x="320" y="83"/>
                  </a:moveTo>
                  <a:cubicBezTo>
                    <a:pt x="315" y="81"/>
                    <a:pt x="309" y="86"/>
                    <a:pt x="314" y="88"/>
                  </a:cubicBezTo>
                  <a:cubicBezTo>
                    <a:pt x="319" y="90"/>
                    <a:pt x="325" y="86"/>
                    <a:pt x="320" y="83"/>
                  </a:cubicBezTo>
                  <a:close/>
                  <a:moveTo>
                    <a:pt x="281" y="52"/>
                  </a:moveTo>
                  <a:cubicBezTo>
                    <a:pt x="285" y="54"/>
                    <a:pt x="282" y="57"/>
                    <a:pt x="287" y="59"/>
                  </a:cubicBezTo>
                  <a:cubicBezTo>
                    <a:pt x="291" y="61"/>
                    <a:pt x="304" y="56"/>
                    <a:pt x="305" y="59"/>
                  </a:cubicBezTo>
                  <a:cubicBezTo>
                    <a:pt x="306" y="62"/>
                    <a:pt x="292" y="63"/>
                    <a:pt x="294" y="65"/>
                  </a:cubicBezTo>
                  <a:cubicBezTo>
                    <a:pt x="296" y="67"/>
                    <a:pt x="304" y="70"/>
                    <a:pt x="303" y="71"/>
                  </a:cubicBezTo>
                  <a:cubicBezTo>
                    <a:pt x="302" y="73"/>
                    <a:pt x="316" y="78"/>
                    <a:pt x="317" y="75"/>
                  </a:cubicBezTo>
                  <a:cubicBezTo>
                    <a:pt x="319" y="73"/>
                    <a:pt x="323" y="74"/>
                    <a:pt x="326" y="75"/>
                  </a:cubicBezTo>
                  <a:cubicBezTo>
                    <a:pt x="330" y="77"/>
                    <a:pt x="330" y="67"/>
                    <a:pt x="333" y="68"/>
                  </a:cubicBezTo>
                  <a:cubicBezTo>
                    <a:pt x="335" y="70"/>
                    <a:pt x="335" y="65"/>
                    <a:pt x="339" y="63"/>
                  </a:cubicBezTo>
                  <a:cubicBezTo>
                    <a:pt x="343" y="61"/>
                    <a:pt x="349" y="61"/>
                    <a:pt x="349" y="59"/>
                  </a:cubicBezTo>
                  <a:cubicBezTo>
                    <a:pt x="350" y="58"/>
                    <a:pt x="348" y="56"/>
                    <a:pt x="343" y="57"/>
                  </a:cubicBezTo>
                  <a:cubicBezTo>
                    <a:pt x="338" y="57"/>
                    <a:pt x="335" y="55"/>
                    <a:pt x="337" y="52"/>
                  </a:cubicBezTo>
                  <a:cubicBezTo>
                    <a:pt x="340" y="50"/>
                    <a:pt x="332" y="49"/>
                    <a:pt x="335" y="47"/>
                  </a:cubicBezTo>
                  <a:cubicBezTo>
                    <a:pt x="337" y="44"/>
                    <a:pt x="329" y="42"/>
                    <a:pt x="330" y="46"/>
                  </a:cubicBezTo>
                  <a:cubicBezTo>
                    <a:pt x="331" y="49"/>
                    <a:pt x="325" y="46"/>
                    <a:pt x="324" y="43"/>
                  </a:cubicBezTo>
                  <a:cubicBezTo>
                    <a:pt x="324" y="40"/>
                    <a:pt x="312" y="39"/>
                    <a:pt x="305" y="32"/>
                  </a:cubicBezTo>
                  <a:cubicBezTo>
                    <a:pt x="297" y="25"/>
                    <a:pt x="290" y="30"/>
                    <a:pt x="294" y="31"/>
                  </a:cubicBezTo>
                  <a:cubicBezTo>
                    <a:pt x="298" y="31"/>
                    <a:pt x="298" y="34"/>
                    <a:pt x="294" y="33"/>
                  </a:cubicBezTo>
                  <a:cubicBezTo>
                    <a:pt x="291" y="33"/>
                    <a:pt x="285" y="34"/>
                    <a:pt x="290" y="36"/>
                  </a:cubicBezTo>
                  <a:cubicBezTo>
                    <a:pt x="296" y="38"/>
                    <a:pt x="290" y="39"/>
                    <a:pt x="285" y="39"/>
                  </a:cubicBezTo>
                  <a:cubicBezTo>
                    <a:pt x="280" y="39"/>
                    <a:pt x="280" y="45"/>
                    <a:pt x="286" y="46"/>
                  </a:cubicBezTo>
                  <a:cubicBezTo>
                    <a:pt x="292" y="47"/>
                    <a:pt x="288" y="50"/>
                    <a:pt x="283" y="49"/>
                  </a:cubicBezTo>
                  <a:cubicBezTo>
                    <a:pt x="278" y="48"/>
                    <a:pt x="276" y="50"/>
                    <a:pt x="281" y="52"/>
                  </a:cubicBezTo>
                  <a:close/>
                  <a:moveTo>
                    <a:pt x="314" y="25"/>
                  </a:moveTo>
                  <a:cubicBezTo>
                    <a:pt x="318" y="22"/>
                    <a:pt x="321" y="24"/>
                    <a:pt x="318" y="26"/>
                  </a:cubicBezTo>
                  <a:cubicBezTo>
                    <a:pt x="314" y="27"/>
                    <a:pt x="315" y="28"/>
                    <a:pt x="320" y="28"/>
                  </a:cubicBezTo>
                  <a:cubicBezTo>
                    <a:pt x="325" y="28"/>
                    <a:pt x="318" y="30"/>
                    <a:pt x="318" y="32"/>
                  </a:cubicBezTo>
                  <a:cubicBezTo>
                    <a:pt x="318" y="35"/>
                    <a:pt x="324" y="33"/>
                    <a:pt x="324" y="36"/>
                  </a:cubicBezTo>
                  <a:cubicBezTo>
                    <a:pt x="324" y="39"/>
                    <a:pt x="336" y="40"/>
                    <a:pt x="340" y="37"/>
                  </a:cubicBezTo>
                  <a:cubicBezTo>
                    <a:pt x="343" y="33"/>
                    <a:pt x="342" y="38"/>
                    <a:pt x="342" y="40"/>
                  </a:cubicBezTo>
                  <a:cubicBezTo>
                    <a:pt x="341" y="42"/>
                    <a:pt x="359" y="44"/>
                    <a:pt x="359" y="41"/>
                  </a:cubicBezTo>
                  <a:cubicBezTo>
                    <a:pt x="360" y="38"/>
                    <a:pt x="363" y="40"/>
                    <a:pt x="366" y="40"/>
                  </a:cubicBezTo>
                  <a:cubicBezTo>
                    <a:pt x="369" y="41"/>
                    <a:pt x="386" y="37"/>
                    <a:pt x="386" y="34"/>
                  </a:cubicBezTo>
                  <a:cubicBezTo>
                    <a:pt x="386" y="31"/>
                    <a:pt x="391" y="36"/>
                    <a:pt x="386" y="39"/>
                  </a:cubicBezTo>
                  <a:cubicBezTo>
                    <a:pt x="381" y="43"/>
                    <a:pt x="370" y="42"/>
                    <a:pt x="366" y="44"/>
                  </a:cubicBezTo>
                  <a:cubicBezTo>
                    <a:pt x="361" y="45"/>
                    <a:pt x="369" y="48"/>
                    <a:pt x="373" y="52"/>
                  </a:cubicBezTo>
                  <a:cubicBezTo>
                    <a:pt x="378" y="56"/>
                    <a:pt x="367" y="54"/>
                    <a:pt x="363" y="49"/>
                  </a:cubicBezTo>
                  <a:cubicBezTo>
                    <a:pt x="358" y="44"/>
                    <a:pt x="348" y="44"/>
                    <a:pt x="343" y="44"/>
                  </a:cubicBezTo>
                  <a:cubicBezTo>
                    <a:pt x="338" y="45"/>
                    <a:pt x="340" y="54"/>
                    <a:pt x="343" y="54"/>
                  </a:cubicBezTo>
                  <a:cubicBezTo>
                    <a:pt x="347" y="54"/>
                    <a:pt x="351" y="56"/>
                    <a:pt x="355" y="62"/>
                  </a:cubicBezTo>
                  <a:cubicBezTo>
                    <a:pt x="359" y="68"/>
                    <a:pt x="367" y="67"/>
                    <a:pt x="367" y="69"/>
                  </a:cubicBezTo>
                  <a:cubicBezTo>
                    <a:pt x="367" y="72"/>
                    <a:pt x="356" y="67"/>
                    <a:pt x="350" y="66"/>
                  </a:cubicBezTo>
                  <a:cubicBezTo>
                    <a:pt x="344" y="65"/>
                    <a:pt x="335" y="69"/>
                    <a:pt x="334" y="73"/>
                  </a:cubicBezTo>
                  <a:cubicBezTo>
                    <a:pt x="334" y="78"/>
                    <a:pt x="343" y="77"/>
                    <a:pt x="349" y="74"/>
                  </a:cubicBezTo>
                  <a:cubicBezTo>
                    <a:pt x="355" y="70"/>
                    <a:pt x="351" y="75"/>
                    <a:pt x="348" y="77"/>
                  </a:cubicBezTo>
                  <a:cubicBezTo>
                    <a:pt x="345" y="80"/>
                    <a:pt x="355" y="82"/>
                    <a:pt x="355" y="86"/>
                  </a:cubicBezTo>
                  <a:cubicBezTo>
                    <a:pt x="355" y="89"/>
                    <a:pt x="348" y="88"/>
                    <a:pt x="347" y="85"/>
                  </a:cubicBezTo>
                  <a:cubicBezTo>
                    <a:pt x="346" y="82"/>
                    <a:pt x="343" y="79"/>
                    <a:pt x="336" y="79"/>
                  </a:cubicBezTo>
                  <a:cubicBezTo>
                    <a:pt x="329" y="80"/>
                    <a:pt x="331" y="85"/>
                    <a:pt x="335" y="85"/>
                  </a:cubicBezTo>
                  <a:cubicBezTo>
                    <a:pt x="340" y="86"/>
                    <a:pt x="340" y="89"/>
                    <a:pt x="335" y="89"/>
                  </a:cubicBezTo>
                  <a:cubicBezTo>
                    <a:pt x="330" y="89"/>
                    <a:pt x="319" y="92"/>
                    <a:pt x="322" y="96"/>
                  </a:cubicBezTo>
                  <a:cubicBezTo>
                    <a:pt x="326" y="99"/>
                    <a:pt x="340" y="96"/>
                    <a:pt x="343" y="98"/>
                  </a:cubicBezTo>
                  <a:cubicBezTo>
                    <a:pt x="345" y="100"/>
                    <a:pt x="352" y="101"/>
                    <a:pt x="354" y="98"/>
                  </a:cubicBezTo>
                  <a:cubicBezTo>
                    <a:pt x="355" y="96"/>
                    <a:pt x="361" y="97"/>
                    <a:pt x="366" y="97"/>
                  </a:cubicBezTo>
                  <a:cubicBezTo>
                    <a:pt x="372" y="97"/>
                    <a:pt x="373" y="98"/>
                    <a:pt x="376" y="100"/>
                  </a:cubicBezTo>
                  <a:cubicBezTo>
                    <a:pt x="378" y="102"/>
                    <a:pt x="383" y="101"/>
                    <a:pt x="386" y="99"/>
                  </a:cubicBezTo>
                  <a:cubicBezTo>
                    <a:pt x="389" y="97"/>
                    <a:pt x="389" y="97"/>
                    <a:pt x="393" y="97"/>
                  </a:cubicBezTo>
                  <a:cubicBezTo>
                    <a:pt x="396" y="97"/>
                    <a:pt x="397" y="95"/>
                    <a:pt x="395" y="91"/>
                  </a:cubicBezTo>
                  <a:cubicBezTo>
                    <a:pt x="393" y="88"/>
                    <a:pt x="388" y="94"/>
                    <a:pt x="388" y="91"/>
                  </a:cubicBezTo>
                  <a:cubicBezTo>
                    <a:pt x="387" y="89"/>
                    <a:pt x="383" y="88"/>
                    <a:pt x="375" y="89"/>
                  </a:cubicBezTo>
                  <a:cubicBezTo>
                    <a:pt x="367" y="90"/>
                    <a:pt x="371" y="84"/>
                    <a:pt x="375" y="85"/>
                  </a:cubicBezTo>
                  <a:cubicBezTo>
                    <a:pt x="380" y="87"/>
                    <a:pt x="386" y="86"/>
                    <a:pt x="392" y="85"/>
                  </a:cubicBezTo>
                  <a:cubicBezTo>
                    <a:pt x="397" y="83"/>
                    <a:pt x="393" y="81"/>
                    <a:pt x="393" y="79"/>
                  </a:cubicBezTo>
                  <a:cubicBezTo>
                    <a:pt x="393" y="77"/>
                    <a:pt x="399" y="78"/>
                    <a:pt x="404" y="78"/>
                  </a:cubicBezTo>
                  <a:cubicBezTo>
                    <a:pt x="409" y="78"/>
                    <a:pt x="416" y="70"/>
                    <a:pt x="417" y="65"/>
                  </a:cubicBezTo>
                  <a:cubicBezTo>
                    <a:pt x="417" y="61"/>
                    <a:pt x="406" y="62"/>
                    <a:pt x="400" y="62"/>
                  </a:cubicBezTo>
                  <a:cubicBezTo>
                    <a:pt x="395" y="62"/>
                    <a:pt x="404" y="57"/>
                    <a:pt x="414" y="58"/>
                  </a:cubicBezTo>
                  <a:cubicBezTo>
                    <a:pt x="425" y="59"/>
                    <a:pt x="420" y="54"/>
                    <a:pt x="422" y="52"/>
                  </a:cubicBezTo>
                  <a:cubicBezTo>
                    <a:pt x="424" y="51"/>
                    <a:pt x="429" y="54"/>
                    <a:pt x="434" y="53"/>
                  </a:cubicBezTo>
                  <a:cubicBezTo>
                    <a:pt x="439" y="52"/>
                    <a:pt x="436" y="48"/>
                    <a:pt x="439" y="48"/>
                  </a:cubicBezTo>
                  <a:cubicBezTo>
                    <a:pt x="442" y="48"/>
                    <a:pt x="448" y="44"/>
                    <a:pt x="459" y="37"/>
                  </a:cubicBezTo>
                  <a:cubicBezTo>
                    <a:pt x="470" y="31"/>
                    <a:pt x="479" y="32"/>
                    <a:pt x="480" y="28"/>
                  </a:cubicBezTo>
                  <a:cubicBezTo>
                    <a:pt x="480" y="25"/>
                    <a:pt x="464" y="28"/>
                    <a:pt x="461" y="27"/>
                  </a:cubicBezTo>
                  <a:cubicBezTo>
                    <a:pt x="458" y="26"/>
                    <a:pt x="473" y="23"/>
                    <a:pt x="476" y="24"/>
                  </a:cubicBezTo>
                  <a:cubicBezTo>
                    <a:pt x="479" y="25"/>
                    <a:pt x="484" y="24"/>
                    <a:pt x="495" y="18"/>
                  </a:cubicBezTo>
                  <a:cubicBezTo>
                    <a:pt x="506" y="13"/>
                    <a:pt x="501" y="12"/>
                    <a:pt x="497" y="12"/>
                  </a:cubicBezTo>
                  <a:cubicBezTo>
                    <a:pt x="492" y="13"/>
                    <a:pt x="487" y="12"/>
                    <a:pt x="487" y="9"/>
                  </a:cubicBezTo>
                  <a:cubicBezTo>
                    <a:pt x="487" y="6"/>
                    <a:pt x="480" y="8"/>
                    <a:pt x="480" y="7"/>
                  </a:cubicBezTo>
                  <a:cubicBezTo>
                    <a:pt x="479" y="5"/>
                    <a:pt x="473" y="6"/>
                    <a:pt x="466" y="9"/>
                  </a:cubicBezTo>
                  <a:cubicBezTo>
                    <a:pt x="458" y="11"/>
                    <a:pt x="465" y="6"/>
                    <a:pt x="468" y="5"/>
                  </a:cubicBezTo>
                  <a:cubicBezTo>
                    <a:pt x="471" y="4"/>
                    <a:pt x="450" y="5"/>
                    <a:pt x="446" y="2"/>
                  </a:cubicBezTo>
                  <a:cubicBezTo>
                    <a:pt x="443" y="0"/>
                    <a:pt x="439" y="6"/>
                    <a:pt x="435" y="3"/>
                  </a:cubicBezTo>
                  <a:cubicBezTo>
                    <a:pt x="432" y="0"/>
                    <a:pt x="423" y="2"/>
                    <a:pt x="424" y="5"/>
                  </a:cubicBezTo>
                  <a:cubicBezTo>
                    <a:pt x="426" y="7"/>
                    <a:pt x="423" y="7"/>
                    <a:pt x="420" y="5"/>
                  </a:cubicBezTo>
                  <a:cubicBezTo>
                    <a:pt x="416" y="2"/>
                    <a:pt x="410" y="5"/>
                    <a:pt x="404" y="4"/>
                  </a:cubicBezTo>
                  <a:cubicBezTo>
                    <a:pt x="398" y="3"/>
                    <a:pt x="401" y="9"/>
                    <a:pt x="395" y="6"/>
                  </a:cubicBezTo>
                  <a:cubicBezTo>
                    <a:pt x="388" y="3"/>
                    <a:pt x="381" y="5"/>
                    <a:pt x="383" y="6"/>
                  </a:cubicBezTo>
                  <a:cubicBezTo>
                    <a:pt x="385" y="6"/>
                    <a:pt x="383" y="8"/>
                    <a:pt x="380" y="7"/>
                  </a:cubicBezTo>
                  <a:cubicBezTo>
                    <a:pt x="377" y="6"/>
                    <a:pt x="375" y="7"/>
                    <a:pt x="376" y="10"/>
                  </a:cubicBezTo>
                  <a:cubicBezTo>
                    <a:pt x="377" y="13"/>
                    <a:pt x="366" y="9"/>
                    <a:pt x="366" y="12"/>
                  </a:cubicBezTo>
                  <a:cubicBezTo>
                    <a:pt x="366" y="15"/>
                    <a:pt x="362" y="17"/>
                    <a:pt x="358" y="14"/>
                  </a:cubicBezTo>
                  <a:cubicBezTo>
                    <a:pt x="355" y="12"/>
                    <a:pt x="345" y="11"/>
                    <a:pt x="348" y="13"/>
                  </a:cubicBezTo>
                  <a:cubicBezTo>
                    <a:pt x="351" y="16"/>
                    <a:pt x="338" y="14"/>
                    <a:pt x="341" y="17"/>
                  </a:cubicBezTo>
                  <a:cubicBezTo>
                    <a:pt x="345" y="19"/>
                    <a:pt x="337" y="21"/>
                    <a:pt x="337" y="20"/>
                  </a:cubicBezTo>
                  <a:cubicBezTo>
                    <a:pt x="337" y="18"/>
                    <a:pt x="330" y="16"/>
                    <a:pt x="328" y="18"/>
                  </a:cubicBezTo>
                  <a:cubicBezTo>
                    <a:pt x="325" y="21"/>
                    <a:pt x="324" y="24"/>
                    <a:pt x="323" y="22"/>
                  </a:cubicBezTo>
                  <a:cubicBezTo>
                    <a:pt x="321" y="21"/>
                    <a:pt x="315" y="21"/>
                    <a:pt x="309" y="23"/>
                  </a:cubicBezTo>
                  <a:cubicBezTo>
                    <a:pt x="304" y="26"/>
                    <a:pt x="310" y="27"/>
                    <a:pt x="314" y="25"/>
                  </a:cubicBezTo>
                  <a:close/>
                  <a:moveTo>
                    <a:pt x="384" y="263"/>
                  </a:moveTo>
                  <a:cubicBezTo>
                    <a:pt x="386" y="263"/>
                    <a:pt x="390" y="256"/>
                    <a:pt x="385" y="257"/>
                  </a:cubicBezTo>
                  <a:cubicBezTo>
                    <a:pt x="380" y="257"/>
                    <a:pt x="381" y="264"/>
                    <a:pt x="384" y="263"/>
                  </a:cubicBezTo>
                  <a:close/>
                  <a:moveTo>
                    <a:pt x="359" y="257"/>
                  </a:moveTo>
                  <a:cubicBezTo>
                    <a:pt x="364" y="260"/>
                    <a:pt x="371" y="253"/>
                    <a:pt x="370" y="250"/>
                  </a:cubicBezTo>
                  <a:cubicBezTo>
                    <a:pt x="369" y="248"/>
                    <a:pt x="354" y="254"/>
                    <a:pt x="359" y="257"/>
                  </a:cubicBezTo>
                  <a:close/>
                  <a:moveTo>
                    <a:pt x="379" y="242"/>
                  </a:moveTo>
                  <a:cubicBezTo>
                    <a:pt x="380" y="239"/>
                    <a:pt x="370" y="238"/>
                    <a:pt x="371" y="235"/>
                  </a:cubicBezTo>
                  <a:cubicBezTo>
                    <a:pt x="371" y="232"/>
                    <a:pt x="362" y="230"/>
                    <a:pt x="359" y="228"/>
                  </a:cubicBezTo>
                  <a:cubicBezTo>
                    <a:pt x="356" y="226"/>
                    <a:pt x="351" y="226"/>
                    <a:pt x="351" y="222"/>
                  </a:cubicBezTo>
                  <a:cubicBezTo>
                    <a:pt x="351" y="219"/>
                    <a:pt x="344" y="221"/>
                    <a:pt x="344" y="226"/>
                  </a:cubicBezTo>
                  <a:cubicBezTo>
                    <a:pt x="344" y="231"/>
                    <a:pt x="341" y="230"/>
                    <a:pt x="342" y="235"/>
                  </a:cubicBezTo>
                  <a:cubicBezTo>
                    <a:pt x="344" y="240"/>
                    <a:pt x="336" y="241"/>
                    <a:pt x="337" y="243"/>
                  </a:cubicBezTo>
                  <a:cubicBezTo>
                    <a:pt x="338" y="246"/>
                    <a:pt x="341" y="243"/>
                    <a:pt x="345" y="243"/>
                  </a:cubicBezTo>
                  <a:cubicBezTo>
                    <a:pt x="348" y="243"/>
                    <a:pt x="344" y="248"/>
                    <a:pt x="348" y="248"/>
                  </a:cubicBezTo>
                  <a:cubicBezTo>
                    <a:pt x="351" y="248"/>
                    <a:pt x="357" y="244"/>
                    <a:pt x="359" y="242"/>
                  </a:cubicBezTo>
                  <a:cubicBezTo>
                    <a:pt x="360" y="240"/>
                    <a:pt x="363" y="239"/>
                    <a:pt x="367" y="242"/>
                  </a:cubicBezTo>
                  <a:cubicBezTo>
                    <a:pt x="371" y="245"/>
                    <a:pt x="379" y="245"/>
                    <a:pt x="379" y="242"/>
                  </a:cubicBezTo>
                  <a:close/>
                  <a:moveTo>
                    <a:pt x="470" y="218"/>
                  </a:moveTo>
                  <a:cubicBezTo>
                    <a:pt x="473" y="218"/>
                    <a:pt x="474" y="222"/>
                    <a:pt x="479" y="227"/>
                  </a:cubicBezTo>
                  <a:cubicBezTo>
                    <a:pt x="484" y="231"/>
                    <a:pt x="485" y="228"/>
                    <a:pt x="485" y="225"/>
                  </a:cubicBezTo>
                  <a:cubicBezTo>
                    <a:pt x="486" y="222"/>
                    <a:pt x="492" y="224"/>
                    <a:pt x="492" y="221"/>
                  </a:cubicBezTo>
                  <a:cubicBezTo>
                    <a:pt x="492" y="218"/>
                    <a:pt x="497" y="215"/>
                    <a:pt x="500" y="213"/>
                  </a:cubicBezTo>
                  <a:cubicBezTo>
                    <a:pt x="503" y="212"/>
                    <a:pt x="497" y="209"/>
                    <a:pt x="493" y="209"/>
                  </a:cubicBezTo>
                  <a:cubicBezTo>
                    <a:pt x="488" y="209"/>
                    <a:pt x="487" y="206"/>
                    <a:pt x="487" y="204"/>
                  </a:cubicBezTo>
                  <a:cubicBezTo>
                    <a:pt x="487" y="202"/>
                    <a:pt x="479" y="198"/>
                    <a:pt x="476" y="198"/>
                  </a:cubicBezTo>
                  <a:cubicBezTo>
                    <a:pt x="474" y="199"/>
                    <a:pt x="469" y="195"/>
                    <a:pt x="465" y="195"/>
                  </a:cubicBezTo>
                  <a:cubicBezTo>
                    <a:pt x="462" y="194"/>
                    <a:pt x="456" y="192"/>
                    <a:pt x="457" y="188"/>
                  </a:cubicBezTo>
                  <a:cubicBezTo>
                    <a:pt x="458" y="184"/>
                    <a:pt x="464" y="189"/>
                    <a:pt x="466" y="186"/>
                  </a:cubicBezTo>
                  <a:cubicBezTo>
                    <a:pt x="467" y="183"/>
                    <a:pt x="459" y="184"/>
                    <a:pt x="458" y="182"/>
                  </a:cubicBezTo>
                  <a:cubicBezTo>
                    <a:pt x="458" y="180"/>
                    <a:pt x="460" y="181"/>
                    <a:pt x="462" y="179"/>
                  </a:cubicBezTo>
                  <a:cubicBezTo>
                    <a:pt x="464" y="178"/>
                    <a:pt x="461" y="175"/>
                    <a:pt x="459" y="174"/>
                  </a:cubicBezTo>
                  <a:cubicBezTo>
                    <a:pt x="457" y="173"/>
                    <a:pt x="456" y="176"/>
                    <a:pt x="454" y="176"/>
                  </a:cubicBezTo>
                  <a:cubicBezTo>
                    <a:pt x="452" y="176"/>
                    <a:pt x="454" y="173"/>
                    <a:pt x="455" y="171"/>
                  </a:cubicBezTo>
                  <a:cubicBezTo>
                    <a:pt x="457" y="169"/>
                    <a:pt x="449" y="167"/>
                    <a:pt x="446" y="168"/>
                  </a:cubicBezTo>
                  <a:cubicBezTo>
                    <a:pt x="442" y="169"/>
                    <a:pt x="441" y="167"/>
                    <a:pt x="441" y="165"/>
                  </a:cubicBezTo>
                  <a:cubicBezTo>
                    <a:pt x="441" y="163"/>
                    <a:pt x="435" y="165"/>
                    <a:pt x="433" y="167"/>
                  </a:cubicBezTo>
                  <a:cubicBezTo>
                    <a:pt x="431" y="169"/>
                    <a:pt x="428" y="165"/>
                    <a:pt x="431" y="165"/>
                  </a:cubicBezTo>
                  <a:cubicBezTo>
                    <a:pt x="434" y="165"/>
                    <a:pt x="437" y="163"/>
                    <a:pt x="436" y="160"/>
                  </a:cubicBezTo>
                  <a:cubicBezTo>
                    <a:pt x="435" y="158"/>
                    <a:pt x="428" y="157"/>
                    <a:pt x="427" y="160"/>
                  </a:cubicBezTo>
                  <a:cubicBezTo>
                    <a:pt x="426" y="163"/>
                    <a:pt x="420" y="157"/>
                    <a:pt x="420" y="155"/>
                  </a:cubicBezTo>
                  <a:cubicBezTo>
                    <a:pt x="420" y="152"/>
                    <a:pt x="411" y="154"/>
                    <a:pt x="412" y="150"/>
                  </a:cubicBezTo>
                  <a:cubicBezTo>
                    <a:pt x="413" y="146"/>
                    <a:pt x="402" y="145"/>
                    <a:pt x="399" y="145"/>
                  </a:cubicBezTo>
                  <a:cubicBezTo>
                    <a:pt x="396" y="145"/>
                    <a:pt x="391" y="147"/>
                    <a:pt x="392" y="150"/>
                  </a:cubicBezTo>
                  <a:cubicBezTo>
                    <a:pt x="392" y="153"/>
                    <a:pt x="388" y="152"/>
                    <a:pt x="388" y="149"/>
                  </a:cubicBezTo>
                  <a:cubicBezTo>
                    <a:pt x="387" y="146"/>
                    <a:pt x="380" y="152"/>
                    <a:pt x="378" y="152"/>
                  </a:cubicBezTo>
                  <a:cubicBezTo>
                    <a:pt x="375" y="152"/>
                    <a:pt x="379" y="144"/>
                    <a:pt x="378" y="142"/>
                  </a:cubicBezTo>
                  <a:cubicBezTo>
                    <a:pt x="377" y="139"/>
                    <a:pt x="375" y="138"/>
                    <a:pt x="374" y="134"/>
                  </a:cubicBezTo>
                  <a:cubicBezTo>
                    <a:pt x="372" y="130"/>
                    <a:pt x="364" y="132"/>
                    <a:pt x="361" y="134"/>
                  </a:cubicBezTo>
                  <a:cubicBezTo>
                    <a:pt x="359" y="137"/>
                    <a:pt x="352" y="135"/>
                    <a:pt x="348" y="139"/>
                  </a:cubicBezTo>
                  <a:cubicBezTo>
                    <a:pt x="344" y="143"/>
                    <a:pt x="348" y="147"/>
                    <a:pt x="350" y="148"/>
                  </a:cubicBezTo>
                  <a:cubicBezTo>
                    <a:pt x="352" y="150"/>
                    <a:pt x="344" y="152"/>
                    <a:pt x="347" y="154"/>
                  </a:cubicBezTo>
                  <a:cubicBezTo>
                    <a:pt x="349" y="156"/>
                    <a:pt x="353" y="155"/>
                    <a:pt x="353" y="159"/>
                  </a:cubicBezTo>
                  <a:cubicBezTo>
                    <a:pt x="354" y="163"/>
                    <a:pt x="344" y="158"/>
                    <a:pt x="343" y="155"/>
                  </a:cubicBezTo>
                  <a:cubicBezTo>
                    <a:pt x="341" y="152"/>
                    <a:pt x="343" y="149"/>
                    <a:pt x="341" y="147"/>
                  </a:cubicBezTo>
                  <a:cubicBezTo>
                    <a:pt x="340" y="145"/>
                    <a:pt x="341" y="142"/>
                    <a:pt x="345" y="138"/>
                  </a:cubicBezTo>
                  <a:cubicBezTo>
                    <a:pt x="348" y="134"/>
                    <a:pt x="351" y="135"/>
                    <a:pt x="351" y="132"/>
                  </a:cubicBezTo>
                  <a:cubicBezTo>
                    <a:pt x="351" y="130"/>
                    <a:pt x="336" y="130"/>
                    <a:pt x="327" y="138"/>
                  </a:cubicBezTo>
                  <a:cubicBezTo>
                    <a:pt x="317" y="147"/>
                    <a:pt x="320" y="158"/>
                    <a:pt x="321" y="160"/>
                  </a:cubicBezTo>
                  <a:cubicBezTo>
                    <a:pt x="321" y="162"/>
                    <a:pt x="329" y="161"/>
                    <a:pt x="334" y="163"/>
                  </a:cubicBezTo>
                  <a:cubicBezTo>
                    <a:pt x="339" y="164"/>
                    <a:pt x="336" y="166"/>
                    <a:pt x="333" y="165"/>
                  </a:cubicBezTo>
                  <a:cubicBezTo>
                    <a:pt x="329" y="165"/>
                    <a:pt x="323" y="164"/>
                    <a:pt x="323" y="166"/>
                  </a:cubicBezTo>
                  <a:cubicBezTo>
                    <a:pt x="324" y="169"/>
                    <a:pt x="331" y="173"/>
                    <a:pt x="335" y="172"/>
                  </a:cubicBezTo>
                  <a:cubicBezTo>
                    <a:pt x="340" y="171"/>
                    <a:pt x="340" y="171"/>
                    <a:pt x="342" y="174"/>
                  </a:cubicBezTo>
                  <a:cubicBezTo>
                    <a:pt x="344" y="176"/>
                    <a:pt x="349" y="175"/>
                    <a:pt x="354" y="176"/>
                  </a:cubicBezTo>
                  <a:cubicBezTo>
                    <a:pt x="359" y="176"/>
                    <a:pt x="366" y="178"/>
                    <a:pt x="368" y="178"/>
                  </a:cubicBezTo>
                  <a:cubicBezTo>
                    <a:pt x="371" y="178"/>
                    <a:pt x="374" y="177"/>
                    <a:pt x="374" y="175"/>
                  </a:cubicBezTo>
                  <a:cubicBezTo>
                    <a:pt x="375" y="174"/>
                    <a:pt x="385" y="177"/>
                    <a:pt x="388" y="177"/>
                  </a:cubicBezTo>
                  <a:cubicBezTo>
                    <a:pt x="392" y="177"/>
                    <a:pt x="390" y="174"/>
                    <a:pt x="388" y="173"/>
                  </a:cubicBezTo>
                  <a:cubicBezTo>
                    <a:pt x="386" y="172"/>
                    <a:pt x="387" y="169"/>
                    <a:pt x="389" y="170"/>
                  </a:cubicBezTo>
                  <a:cubicBezTo>
                    <a:pt x="392" y="172"/>
                    <a:pt x="396" y="172"/>
                    <a:pt x="396" y="175"/>
                  </a:cubicBezTo>
                  <a:cubicBezTo>
                    <a:pt x="397" y="177"/>
                    <a:pt x="400" y="176"/>
                    <a:pt x="400" y="178"/>
                  </a:cubicBezTo>
                  <a:cubicBezTo>
                    <a:pt x="400" y="180"/>
                    <a:pt x="409" y="182"/>
                    <a:pt x="409" y="184"/>
                  </a:cubicBezTo>
                  <a:cubicBezTo>
                    <a:pt x="409" y="187"/>
                    <a:pt x="401" y="188"/>
                    <a:pt x="403" y="190"/>
                  </a:cubicBezTo>
                  <a:cubicBezTo>
                    <a:pt x="406" y="192"/>
                    <a:pt x="409" y="187"/>
                    <a:pt x="413" y="187"/>
                  </a:cubicBezTo>
                  <a:cubicBezTo>
                    <a:pt x="416" y="187"/>
                    <a:pt x="416" y="194"/>
                    <a:pt x="419" y="193"/>
                  </a:cubicBezTo>
                  <a:cubicBezTo>
                    <a:pt x="422" y="191"/>
                    <a:pt x="425" y="194"/>
                    <a:pt x="428" y="199"/>
                  </a:cubicBezTo>
                  <a:cubicBezTo>
                    <a:pt x="431" y="204"/>
                    <a:pt x="428" y="208"/>
                    <a:pt x="428" y="210"/>
                  </a:cubicBezTo>
                  <a:cubicBezTo>
                    <a:pt x="428" y="211"/>
                    <a:pt x="435" y="211"/>
                    <a:pt x="438" y="209"/>
                  </a:cubicBezTo>
                  <a:cubicBezTo>
                    <a:pt x="442" y="207"/>
                    <a:pt x="445" y="211"/>
                    <a:pt x="448" y="214"/>
                  </a:cubicBezTo>
                  <a:cubicBezTo>
                    <a:pt x="451" y="216"/>
                    <a:pt x="438" y="220"/>
                    <a:pt x="439" y="218"/>
                  </a:cubicBezTo>
                  <a:cubicBezTo>
                    <a:pt x="440" y="216"/>
                    <a:pt x="431" y="209"/>
                    <a:pt x="423" y="212"/>
                  </a:cubicBezTo>
                  <a:cubicBezTo>
                    <a:pt x="415" y="215"/>
                    <a:pt x="421" y="220"/>
                    <a:pt x="421" y="223"/>
                  </a:cubicBezTo>
                  <a:cubicBezTo>
                    <a:pt x="422" y="226"/>
                    <a:pt x="414" y="228"/>
                    <a:pt x="407" y="226"/>
                  </a:cubicBezTo>
                  <a:cubicBezTo>
                    <a:pt x="399" y="223"/>
                    <a:pt x="401" y="227"/>
                    <a:pt x="398" y="227"/>
                  </a:cubicBezTo>
                  <a:cubicBezTo>
                    <a:pt x="395" y="227"/>
                    <a:pt x="392" y="232"/>
                    <a:pt x="395" y="235"/>
                  </a:cubicBezTo>
                  <a:cubicBezTo>
                    <a:pt x="398" y="238"/>
                    <a:pt x="404" y="235"/>
                    <a:pt x="409" y="236"/>
                  </a:cubicBezTo>
                  <a:cubicBezTo>
                    <a:pt x="414" y="236"/>
                    <a:pt x="414" y="237"/>
                    <a:pt x="415" y="235"/>
                  </a:cubicBezTo>
                  <a:cubicBezTo>
                    <a:pt x="415" y="232"/>
                    <a:pt x="421" y="233"/>
                    <a:pt x="424" y="234"/>
                  </a:cubicBezTo>
                  <a:cubicBezTo>
                    <a:pt x="428" y="235"/>
                    <a:pt x="427" y="240"/>
                    <a:pt x="431" y="240"/>
                  </a:cubicBezTo>
                  <a:cubicBezTo>
                    <a:pt x="436" y="241"/>
                    <a:pt x="432" y="245"/>
                    <a:pt x="435" y="248"/>
                  </a:cubicBezTo>
                  <a:cubicBezTo>
                    <a:pt x="438" y="252"/>
                    <a:pt x="447" y="250"/>
                    <a:pt x="450" y="253"/>
                  </a:cubicBezTo>
                  <a:cubicBezTo>
                    <a:pt x="453" y="257"/>
                    <a:pt x="467" y="263"/>
                    <a:pt x="469" y="261"/>
                  </a:cubicBezTo>
                  <a:cubicBezTo>
                    <a:pt x="471" y="258"/>
                    <a:pt x="457" y="245"/>
                    <a:pt x="453" y="244"/>
                  </a:cubicBezTo>
                  <a:cubicBezTo>
                    <a:pt x="449" y="243"/>
                    <a:pt x="457" y="242"/>
                    <a:pt x="462" y="246"/>
                  </a:cubicBezTo>
                  <a:cubicBezTo>
                    <a:pt x="468" y="250"/>
                    <a:pt x="475" y="252"/>
                    <a:pt x="479" y="247"/>
                  </a:cubicBezTo>
                  <a:cubicBezTo>
                    <a:pt x="483" y="242"/>
                    <a:pt x="476" y="243"/>
                    <a:pt x="476" y="240"/>
                  </a:cubicBezTo>
                  <a:cubicBezTo>
                    <a:pt x="476" y="236"/>
                    <a:pt x="473" y="231"/>
                    <a:pt x="469" y="231"/>
                  </a:cubicBezTo>
                  <a:cubicBezTo>
                    <a:pt x="466" y="231"/>
                    <a:pt x="456" y="223"/>
                    <a:pt x="459" y="222"/>
                  </a:cubicBezTo>
                  <a:cubicBezTo>
                    <a:pt x="463" y="220"/>
                    <a:pt x="458" y="218"/>
                    <a:pt x="461" y="215"/>
                  </a:cubicBezTo>
                  <a:cubicBezTo>
                    <a:pt x="464" y="212"/>
                    <a:pt x="466" y="218"/>
                    <a:pt x="470" y="218"/>
                  </a:cubicBezTo>
                  <a:close/>
                  <a:moveTo>
                    <a:pt x="411" y="205"/>
                  </a:moveTo>
                  <a:cubicBezTo>
                    <a:pt x="415" y="204"/>
                    <a:pt x="414" y="199"/>
                    <a:pt x="412" y="196"/>
                  </a:cubicBezTo>
                  <a:cubicBezTo>
                    <a:pt x="411" y="194"/>
                    <a:pt x="407" y="194"/>
                    <a:pt x="404" y="194"/>
                  </a:cubicBezTo>
                  <a:cubicBezTo>
                    <a:pt x="401" y="195"/>
                    <a:pt x="396" y="199"/>
                    <a:pt x="399" y="204"/>
                  </a:cubicBezTo>
                  <a:cubicBezTo>
                    <a:pt x="401" y="209"/>
                    <a:pt x="408" y="205"/>
                    <a:pt x="411" y="205"/>
                  </a:cubicBezTo>
                  <a:close/>
                  <a:moveTo>
                    <a:pt x="377" y="133"/>
                  </a:moveTo>
                  <a:cubicBezTo>
                    <a:pt x="375" y="136"/>
                    <a:pt x="380" y="136"/>
                    <a:pt x="381" y="140"/>
                  </a:cubicBezTo>
                  <a:cubicBezTo>
                    <a:pt x="381" y="145"/>
                    <a:pt x="386" y="146"/>
                    <a:pt x="390" y="143"/>
                  </a:cubicBezTo>
                  <a:cubicBezTo>
                    <a:pt x="394" y="141"/>
                    <a:pt x="405" y="144"/>
                    <a:pt x="405" y="141"/>
                  </a:cubicBezTo>
                  <a:cubicBezTo>
                    <a:pt x="405" y="138"/>
                    <a:pt x="393" y="132"/>
                    <a:pt x="389" y="133"/>
                  </a:cubicBezTo>
                  <a:cubicBezTo>
                    <a:pt x="385" y="134"/>
                    <a:pt x="379" y="129"/>
                    <a:pt x="377" y="133"/>
                  </a:cubicBezTo>
                  <a:close/>
                  <a:moveTo>
                    <a:pt x="481" y="368"/>
                  </a:moveTo>
                  <a:cubicBezTo>
                    <a:pt x="481" y="370"/>
                    <a:pt x="497" y="377"/>
                    <a:pt x="498" y="374"/>
                  </a:cubicBezTo>
                  <a:cubicBezTo>
                    <a:pt x="498" y="371"/>
                    <a:pt x="480" y="366"/>
                    <a:pt x="481" y="368"/>
                  </a:cubicBezTo>
                  <a:close/>
                  <a:moveTo>
                    <a:pt x="551" y="384"/>
                  </a:moveTo>
                  <a:cubicBezTo>
                    <a:pt x="550" y="386"/>
                    <a:pt x="548" y="383"/>
                    <a:pt x="550" y="381"/>
                  </a:cubicBezTo>
                  <a:cubicBezTo>
                    <a:pt x="553" y="379"/>
                    <a:pt x="550" y="379"/>
                    <a:pt x="548" y="380"/>
                  </a:cubicBezTo>
                  <a:cubicBezTo>
                    <a:pt x="545" y="381"/>
                    <a:pt x="546" y="375"/>
                    <a:pt x="548" y="374"/>
                  </a:cubicBezTo>
                  <a:cubicBezTo>
                    <a:pt x="550" y="372"/>
                    <a:pt x="543" y="370"/>
                    <a:pt x="543" y="372"/>
                  </a:cubicBezTo>
                  <a:cubicBezTo>
                    <a:pt x="543" y="374"/>
                    <a:pt x="538" y="373"/>
                    <a:pt x="538" y="371"/>
                  </a:cubicBezTo>
                  <a:cubicBezTo>
                    <a:pt x="537" y="369"/>
                    <a:pt x="534" y="369"/>
                    <a:pt x="535" y="367"/>
                  </a:cubicBezTo>
                  <a:cubicBezTo>
                    <a:pt x="536" y="366"/>
                    <a:pt x="531" y="365"/>
                    <a:pt x="530" y="368"/>
                  </a:cubicBezTo>
                  <a:cubicBezTo>
                    <a:pt x="529" y="370"/>
                    <a:pt x="528" y="366"/>
                    <a:pt x="531" y="363"/>
                  </a:cubicBezTo>
                  <a:cubicBezTo>
                    <a:pt x="533" y="360"/>
                    <a:pt x="532" y="358"/>
                    <a:pt x="535" y="356"/>
                  </a:cubicBezTo>
                  <a:cubicBezTo>
                    <a:pt x="538" y="355"/>
                    <a:pt x="535" y="353"/>
                    <a:pt x="532" y="354"/>
                  </a:cubicBezTo>
                  <a:cubicBezTo>
                    <a:pt x="529" y="355"/>
                    <a:pt x="522" y="365"/>
                    <a:pt x="522" y="368"/>
                  </a:cubicBezTo>
                  <a:cubicBezTo>
                    <a:pt x="522" y="371"/>
                    <a:pt x="522" y="374"/>
                    <a:pt x="519" y="374"/>
                  </a:cubicBezTo>
                  <a:cubicBezTo>
                    <a:pt x="517" y="374"/>
                    <a:pt x="514" y="376"/>
                    <a:pt x="516" y="378"/>
                  </a:cubicBezTo>
                  <a:cubicBezTo>
                    <a:pt x="518" y="379"/>
                    <a:pt x="510" y="383"/>
                    <a:pt x="514" y="385"/>
                  </a:cubicBezTo>
                  <a:cubicBezTo>
                    <a:pt x="516" y="387"/>
                    <a:pt x="520" y="385"/>
                    <a:pt x="523" y="385"/>
                  </a:cubicBezTo>
                  <a:cubicBezTo>
                    <a:pt x="527" y="386"/>
                    <a:pt x="529" y="386"/>
                    <a:pt x="532" y="384"/>
                  </a:cubicBezTo>
                  <a:cubicBezTo>
                    <a:pt x="535" y="382"/>
                    <a:pt x="535" y="386"/>
                    <a:pt x="538" y="385"/>
                  </a:cubicBezTo>
                  <a:cubicBezTo>
                    <a:pt x="541" y="385"/>
                    <a:pt x="536" y="388"/>
                    <a:pt x="536" y="390"/>
                  </a:cubicBezTo>
                  <a:cubicBezTo>
                    <a:pt x="537" y="392"/>
                    <a:pt x="540" y="388"/>
                    <a:pt x="542" y="387"/>
                  </a:cubicBezTo>
                  <a:cubicBezTo>
                    <a:pt x="544" y="386"/>
                    <a:pt x="547" y="387"/>
                    <a:pt x="546" y="389"/>
                  </a:cubicBezTo>
                  <a:cubicBezTo>
                    <a:pt x="545" y="391"/>
                    <a:pt x="552" y="393"/>
                    <a:pt x="553" y="390"/>
                  </a:cubicBezTo>
                  <a:cubicBezTo>
                    <a:pt x="555" y="387"/>
                    <a:pt x="552" y="382"/>
                    <a:pt x="551" y="384"/>
                  </a:cubicBezTo>
                  <a:close/>
                  <a:moveTo>
                    <a:pt x="51" y="334"/>
                  </a:moveTo>
                  <a:cubicBezTo>
                    <a:pt x="46" y="336"/>
                    <a:pt x="58" y="349"/>
                    <a:pt x="60" y="347"/>
                  </a:cubicBezTo>
                  <a:cubicBezTo>
                    <a:pt x="62" y="346"/>
                    <a:pt x="58" y="341"/>
                    <a:pt x="58" y="338"/>
                  </a:cubicBezTo>
                  <a:cubicBezTo>
                    <a:pt x="58" y="334"/>
                    <a:pt x="56" y="331"/>
                    <a:pt x="51" y="334"/>
                  </a:cubicBezTo>
                  <a:close/>
                  <a:moveTo>
                    <a:pt x="507" y="397"/>
                  </a:moveTo>
                  <a:cubicBezTo>
                    <a:pt x="505" y="397"/>
                    <a:pt x="506" y="394"/>
                    <a:pt x="506" y="392"/>
                  </a:cubicBezTo>
                  <a:cubicBezTo>
                    <a:pt x="507" y="391"/>
                    <a:pt x="502" y="393"/>
                    <a:pt x="502" y="395"/>
                  </a:cubicBezTo>
                  <a:cubicBezTo>
                    <a:pt x="502" y="397"/>
                    <a:pt x="499" y="397"/>
                    <a:pt x="499" y="398"/>
                  </a:cubicBezTo>
                  <a:cubicBezTo>
                    <a:pt x="499" y="402"/>
                    <a:pt x="498" y="400"/>
                    <a:pt x="496" y="401"/>
                  </a:cubicBezTo>
                  <a:cubicBezTo>
                    <a:pt x="494" y="402"/>
                    <a:pt x="485" y="401"/>
                    <a:pt x="485" y="399"/>
                  </a:cubicBezTo>
                  <a:cubicBezTo>
                    <a:pt x="485" y="397"/>
                    <a:pt x="479" y="396"/>
                    <a:pt x="478" y="394"/>
                  </a:cubicBezTo>
                  <a:cubicBezTo>
                    <a:pt x="478" y="391"/>
                    <a:pt x="475" y="390"/>
                    <a:pt x="478" y="387"/>
                  </a:cubicBezTo>
                  <a:cubicBezTo>
                    <a:pt x="480" y="384"/>
                    <a:pt x="477" y="383"/>
                    <a:pt x="475" y="385"/>
                  </a:cubicBezTo>
                  <a:cubicBezTo>
                    <a:pt x="473" y="387"/>
                    <a:pt x="471" y="384"/>
                    <a:pt x="474" y="383"/>
                  </a:cubicBezTo>
                  <a:cubicBezTo>
                    <a:pt x="477" y="381"/>
                    <a:pt x="483" y="380"/>
                    <a:pt x="480" y="375"/>
                  </a:cubicBezTo>
                  <a:cubicBezTo>
                    <a:pt x="477" y="369"/>
                    <a:pt x="458" y="376"/>
                    <a:pt x="453" y="379"/>
                  </a:cubicBezTo>
                  <a:cubicBezTo>
                    <a:pt x="449" y="382"/>
                    <a:pt x="443" y="391"/>
                    <a:pt x="440" y="391"/>
                  </a:cubicBezTo>
                  <a:cubicBezTo>
                    <a:pt x="437" y="391"/>
                    <a:pt x="444" y="386"/>
                    <a:pt x="446" y="384"/>
                  </a:cubicBezTo>
                  <a:cubicBezTo>
                    <a:pt x="447" y="382"/>
                    <a:pt x="445" y="381"/>
                    <a:pt x="447" y="381"/>
                  </a:cubicBezTo>
                  <a:cubicBezTo>
                    <a:pt x="448" y="382"/>
                    <a:pt x="453" y="375"/>
                    <a:pt x="456" y="373"/>
                  </a:cubicBezTo>
                  <a:cubicBezTo>
                    <a:pt x="458" y="371"/>
                    <a:pt x="462" y="373"/>
                    <a:pt x="462" y="371"/>
                  </a:cubicBezTo>
                  <a:cubicBezTo>
                    <a:pt x="462" y="369"/>
                    <a:pt x="464" y="368"/>
                    <a:pt x="467" y="366"/>
                  </a:cubicBezTo>
                  <a:cubicBezTo>
                    <a:pt x="469" y="363"/>
                    <a:pt x="502" y="364"/>
                    <a:pt x="506" y="364"/>
                  </a:cubicBezTo>
                  <a:cubicBezTo>
                    <a:pt x="509" y="364"/>
                    <a:pt x="515" y="360"/>
                    <a:pt x="517" y="357"/>
                  </a:cubicBezTo>
                  <a:cubicBezTo>
                    <a:pt x="519" y="354"/>
                    <a:pt x="521" y="354"/>
                    <a:pt x="525" y="354"/>
                  </a:cubicBezTo>
                  <a:cubicBezTo>
                    <a:pt x="530" y="355"/>
                    <a:pt x="532" y="351"/>
                    <a:pt x="534" y="349"/>
                  </a:cubicBezTo>
                  <a:cubicBezTo>
                    <a:pt x="536" y="348"/>
                    <a:pt x="535" y="347"/>
                    <a:pt x="533" y="346"/>
                  </a:cubicBezTo>
                  <a:cubicBezTo>
                    <a:pt x="532" y="346"/>
                    <a:pt x="530" y="345"/>
                    <a:pt x="532" y="345"/>
                  </a:cubicBezTo>
                  <a:cubicBezTo>
                    <a:pt x="534" y="345"/>
                    <a:pt x="535" y="343"/>
                    <a:pt x="535" y="341"/>
                  </a:cubicBezTo>
                  <a:cubicBezTo>
                    <a:pt x="536" y="338"/>
                    <a:pt x="535" y="340"/>
                    <a:pt x="532" y="336"/>
                  </a:cubicBezTo>
                  <a:cubicBezTo>
                    <a:pt x="529" y="333"/>
                    <a:pt x="528" y="337"/>
                    <a:pt x="525" y="337"/>
                  </a:cubicBezTo>
                  <a:cubicBezTo>
                    <a:pt x="523" y="337"/>
                    <a:pt x="527" y="333"/>
                    <a:pt x="525" y="332"/>
                  </a:cubicBezTo>
                  <a:cubicBezTo>
                    <a:pt x="523" y="331"/>
                    <a:pt x="519" y="332"/>
                    <a:pt x="515" y="334"/>
                  </a:cubicBezTo>
                  <a:cubicBezTo>
                    <a:pt x="512" y="337"/>
                    <a:pt x="512" y="334"/>
                    <a:pt x="509" y="337"/>
                  </a:cubicBezTo>
                  <a:cubicBezTo>
                    <a:pt x="507" y="340"/>
                    <a:pt x="507" y="336"/>
                    <a:pt x="508" y="334"/>
                  </a:cubicBezTo>
                  <a:cubicBezTo>
                    <a:pt x="509" y="333"/>
                    <a:pt x="510" y="335"/>
                    <a:pt x="511" y="333"/>
                  </a:cubicBezTo>
                  <a:cubicBezTo>
                    <a:pt x="513" y="331"/>
                    <a:pt x="514" y="333"/>
                    <a:pt x="517" y="331"/>
                  </a:cubicBezTo>
                  <a:cubicBezTo>
                    <a:pt x="520" y="329"/>
                    <a:pt x="523" y="330"/>
                    <a:pt x="524" y="328"/>
                  </a:cubicBezTo>
                  <a:cubicBezTo>
                    <a:pt x="525" y="327"/>
                    <a:pt x="523" y="325"/>
                    <a:pt x="519" y="325"/>
                  </a:cubicBezTo>
                  <a:cubicBezTo>
                    <a:pt x="516" y="326"/>
                    <a:pt x="514" y="321"/>
                    <a:pt x="512" y="323"/>
                  </a:cubicBezTo>
                  <a:cubicBezTo>
                    <a:pt x="511" y="324"/>
                    <a:pt x="511" y="321"/>
                    <a:pt x="509" y="322"/>
                  </a:cubicBezTo>
                  <a:cubicBezTo>
                    <a:pt x="507" y="323"/>
                    <a:pt x="505" y="321"/>
                    <a:pt x="504" y="319"/>
                  </a:cubicBezTo>
                  <a:cubicBezTo>
                    <a:pt x="503" y="316"/>
                    <a:pt x="497" y="312"/>
                    <a:pt x="494" y="311"/>
                  </a:cubicBezTo>
                  <a:cubicBezTo>
                    <a:pt x="490" y="310"/>
                    <a:pt x="493" y="308"/>
                    <a:pt x="494" y="309"/>
                  </a:cubicBezTo>
                  <a:cubicBezTo>
                    <a:pt x="496" y="311"/>
                    <a:pt x="499" y="308"/>
                    <a:pt x="499" y="306"/>
                  </a:cubicBezTo>
                  <a:cubicBezTo>
                    <a:pt x="500" y="305"/>
                    <a:pt x="498" y="304"/>
                    <a:pt x="497" y="304"/>
                  </a:cubicBezTo>
                  <a:cubicBezTo>
                    <a:pt x="496" y="304"/>
                    <a:pt x="496" y="302"/>
                    <a:pt x="496" y="300"/>
                  </a:cubicBezTo>
                  <a:cubicBezTo>
                    <a:pt x="496" y="299"/>
                    <a:pt x="492" y="297"/>
                    <a:pt x="492" y="296"/>
                  </a:cubicBezTo>
                  <a:cubicBezTo>
                    <a:pt x="492" y="294"/>
                    <a:pt x="490" y="293"/>
                    <a:pt x="490" y="292"/>
                  </a:cubicBezTo>
                  <a:cubicBezTo>
                    <a:pt x="490" y="291"/>
                    <a:pt x="487" y="289"/>
                    <a:pt x="487" y="287"/>
                  </a:cubicBezTo>
                  <a:cubicBezTo>
                    <a:pt x="487" y="286"/>
                    <a:pt x="483" y="282"/>
                    <a:pt x="483" y="281"/>
                  </a:cubicBezTo>
                  <a:cubicBezTo>
                    <a:pt x="483" y="279"/>
                    <a:pt x="481" y="277"/>
                    <a:pt x="480" y="275"/>
                  </a:cubicBezTo>
                  <a:cubicBezTo>
                    <a:pt x="479" y="273"/>
                    <a:pt x="478" y="274"/>
                    <a:pt x="477" y="277"/>
                  </a:cubicBezTo>
                  <a:cubicBezTo>
                    <a:pt x="476" y="280"/>
                    <a:pt x="473" y="280"/>
                    <a:pt x="474" y="281"/>
                  </a:cubicBezTo>
                  <a:cubicBezTo>
                    <a:pt x="476" y="284"/>
                    <a:pt x="475" y="284"/>
                    <a:pt x="473" y="285"/>
                  </a:cubicBezTo>
                  <a:cubicBezTo>
                    <a:pt x="472" y="286"/>
                    <a:pt x="474" y="288"/>
                    <a:pt x="472" y="288"/>
                  </a:cubicBezTo>
                  <a:cubicBezTo>
                    <a:pt x="470" y="288"/>
                    <a:pt x="471" y="293"/>
                    <a:pt x="470" y="291"/>
                  </a:cubicBezTo>
                  <a:cubicBezTo>
                    <a:pt x="469" y="289"/>
                    <a:pt x="466" y="289"/>
                    <a:pt x="466" y="291"/>
                  </a:cubicBezTo>
                  <a:cubicBezTo>
                    <a:pt x="466" y="293"/>
                    <a:pt x="462" y="295"/>
                    <a:pt x="460" y="295"/>
                  </a:cubicBezTo>
                  <a:cubicBezTo>
                    <a:pt x="458" y="295"/>
                    <a:pt x="458" y="291"/>
                    <a:pt x="457" y="292"/>
                  </a:cubicBezTo>
                  <a:cubicBezTo>
                    <a:pt x="455" y="293"/>
                    <a:pt x="456" y="289"/>
                    <a:pt x="453" y="289"/>
                  </a:cubicBezTo>
                  <a:cubicBezTo>
                    <a:pt x="451" y="289"/>
                    <a:pt x="449" y="289"/>
                    <a:pt x="450" y="287"/>
                  </a:cubicBezTo>
                  <a:cubicBezTo>
                    <a:pt x="451" y="285"/>
                    <a:pt x="446" y="284"/>
                    <a:pt x="447" y="283"/>
                  </a:cubicBezTo>
                  <a:cubicBezTo>
                    <a:pt x="449" y="281"/>
                    <a:pt x="447" y="279"/>
                    <a:pt x="447" y="276"/>
                  </a:cubicBezTo>
                  <a:cubicBezTo>
                    <a:pt x="446" y="272"/>
                    <a:pt x="449" y="272"/>
                    <a:pt x="449" y="270"/>
                  </a:cubicBezTo>
                  <a:cubicBezTo>
                    <a:pt x="449" y="269"/>
                    <a:pt x="447" y="269"/>
                    <a:pt x="445" y="270"/>
                  </a:cubicBezTo>
                  <a:cubicBezTo>
                    <a:pt x="444" y="271"/>
                    <a:pt x="444" y="269"/>
                    <a:pt x="442" y="269"/>
                  </a:cubicBezTo>
                  <a:cubicBezTo>
                    <a:pt x="440" y="269"/>
                    <a:pt x="435" y="269"/>
                    <a:pt x="434" y="266"/>
                  </a:cubicBezTo>
                  <a:cubicBezTo>
                    <a:pt x="434" y="264"/>
                    <a:pt x="432" y="265"/>
                    <a:pt x="432" y="262"/>
                  </a:cubicBezTo>
                  <a:cubicBezTo>
                    <a:pt x="431" y="260"/>
                    <a:pt x="429" y="262"/>
                    <a:pt x="429" y="260"/>
                  </a:cubicBezTo>
                  <a:cubicBezTo>
                    <a:pt x="429" y="259"/>
                    <a:pt x="428" y="258"/>
                    <a:pt x="426" y="258"/>
                  </a:cubicBezTo>
                  <a:cubicBezTo>
                    <a:pt x="424" y="258"/>
                    <a:pt x="424" y="256"/>
                    <a:pt x="422" y="256"/>
                  </a:cubicBezTo>
                  <a:cubicBezTo>
                    <a:pt x="419" y="255"/>
                    <a:pt x="417" y="257"/>
                    <a:pt x="415" y="258"/>
                  </a:cubicBezTo>
                  <a:cubicBezTo>
                    <a:pt x="414" y="258"/>
                    <a:pt x="411" y="256"/>
                    <a:pt x="410" y="257"/>
                  </a:cubicBezTo>
                  <a:cubicBezTo>
                    <a:pt x="408" y="258"/>
                    <a:pt x="408" y="256"/>
                    <a:pt x="405" y="255"/>
                  </a:cubicBezTo>
                  <a:cubicBezTo>
                    <a:pt x="401" y="254"/>
                    <a:pt x="397" y="254"/>
                    <a:pt x="396" y="255"/>
                  </a:cubicBezTo>
                  <a:cubicBezTo>
                    <a:pt x="396" y="256"/>
                    <a:pt x="393" y="257"/>
                    <a:pt x="394" y="260"/>
                  </a:cubicBezTo>
                  <a:cubicBezTo>
                    <a:pt x="394" y="262"/>
                    <a:pt x="397" y="262"/>
                    <a:pt x="398" y="264"/>
                  </a:cubicBezTo>
                  <a:cubicBezTo>
                    <a:pt x="398" y="266"/>
                    <a:pt x="396" y="265"/>
                    <a:pt x="396" y="267"/>
                  </a:cubicBezTo>
                  <a:cubicBezTo>
                    <a:pt x="396" y="269"/>
                    <a:pt x="394" y="269"/>
                    <a:pt x="394" y="270"/>
                  </a:cubicBezTo>
                  <a:cubicBezTo>
                    <a:pt x="394" y="271"/>
                    <a:pt x="396" y="271"/>
                    <a:pt x="396" y="273"/>
                  </a:cubicBezTo>
                  <a:cubicBezTo>
                    <a:pt x="397" y="276"/>
                    <a:pt x="398" y="276"/>
                    <a:pt x="399" y="279"/>
                  </a:cubicBezTo>
                  <a:cubicBezTo>
                    <a:pt x="399" y="282"/>
                    <a:pt x="398" y="282"/>
                    <a:pt x="396" y="282"/>
                  </a:cubicBezTo>
                  <a:cubicBezTo>
                    <a:pt x="395" y="282"/>
                    <a:pt x="396" y="284"/>
                    <a:pt x="394" y="286"/>
                  </a:cubicBezTo>
                  <a:cubicBezTo>
                    <a:pt x="392" y="288"/>
                    <a:pt x="391" y="291"/>
                    <a:pt x="392" y="292"/>
                  </a:cubicBezTo>
                  <a:cubicBezTo>
                    <a:pt x="394" y="294"/>
                    <a:pt x="400" y="296"/>
                    <a:pt x="402" y="300"/>
                  </a:cubicBezTo>
                  <a:cubicBezTo>
                    <a:pt x="404" y="303"/>
                    <a:pt x="404" y="309"/>
                    <a:pt x="403" y="313"/>
                  </a:cubicBezTo>
                  <a:cubicBezTo>
                    <a:pt x="402" y="317"/>
                    <a:pt x="398" y="318"/>
                    <a:pt x="394" y="322"/>
                  </a:cubicBezTo>
                  <a:cubicBezTo>
                    <a:pt x="391" y="326"/>
                    <a:pt x="387" y="325"/>
                    <a:pt x="386" y="325"/>
                  </a:cubicBezTo>
                  <a:cubicBezTo>
                    <a:pt x="384" y="325"/>
                    <a:pt x="385" y="329"/>
                    <a:pt x="387" y="331"/>
                  </a:cubicBezTo>
                  <a:cubicBezTo>
                    <a:pt x="390" y="334"/>
                    <a:pt x="388" y="335"/>
                    <a:pt x="389" y="338"/>
                  </a:cubicBezTo>
                  <a:cubicBezTo>
                    <a:pt x="390" y="340"/>
                    <a:pt x="389" y="342"/>
                    <a:pt x="391" y="345"/>
                  </a:cubicBezTo>
                  <a:cubicBezTo>
                    <a:pt x="392" y="347"/>
                    <a:pt x="391" y="348"/>
                    <a:pt x="389" y="350"/>
                  </a:cubicBezTo>
                  <a:cubicBezTo>
                    <a:pt x="387" y="352"/>
                    <a:pt x="390" y="351"/>
                    <a:pt x="390" y="353"/>
                  </a:cubicBezTo>
                  <a:cubicBezTo>
                    <a:pt x="390" y="356"/>
                    <a:pt x="389" y="354"/>
                    <a:pt x="388" y="353"/>
                  </a:cubicBezTo>
                  <a:cubicBezTo>
                    <a:pt x="386" y="352"/>
                    <a:pt x="384" y="355"/>
                    <a:pt x="384" y="357"/>
                  </a:cubicBezTo>
                  <a:cubicBezTo>
                    <a:pt x="384" y="359"/>
                    <a:pt x="380" y="355"/>
                    <a:pt x="379" y="355"/>
                  </a:cubicBezTo>
                  <a:cubicBezTo>
                    <a:pt x="378" y="355"/>
                    <a:pt x="379" y="353"/>
                    <a:pt x="377" y="351"/>
                  </a:cubicBezTo>
                  <a:cubicBezTo>
                    <a:pt x="374" y="349"/>
                    <a:pt x="372" y="348"/>
                    <a:pt x="372" y="346"/>
                  </a:cubicBezTo>
                  <a:cubicBezTo>
                    <a:pt x="372" y="345"/>
                    <a:pt x="368" y="343"/>
                    <a:pt x="368" y="341"/>
                  </a:cubicBezTo>
                  <a:cubicBezTo>
                    <a:pt x="368" y="339"/>
                    <a:pt x="368" y="333"/>
                    <a:pt x="367" y="331"/>
                  </a:cubicBezTo>
                  <a:cubicBezTo>
                    <a:pt x="366" y="330"/>
                    <a:pt x="367" y="328"/>
                    <a:pt x="368" y="326"/>
                  </a:cubicBezTo>
                  <a:cubicBezTo>
                    <a:pt x="369" y="325"/>
                    <a:pt x="367" y="323"/>
                    <a:pt x="365" y="323"/>
                  </a:cubicBezTo>
                  <a:cubicBezTo>
                    <a:pt x="362" y="323"/>
                    <a:pt x="359" y="322"/>
                    <a:pt x="355" y="322"/>
                  </a:cubicBezTo>
                  <a:cubicBezTo>
                    <a:pt x="352" y="322"/>
                    <a:pt x="350" y="322"/>
                    <a:pt x="349" y="321"/>
                  </a:cubicBezTo>
                  <a:cubicBezTo>
                    <a:pt x="348" y="320"/>
                    <a:pt x="345" y="318"/>
                    <a:pt x="340" y="317"/>
                  </a:cubicBezTo>
                  <a:cubicBezTo>
                    <a:pt x="336" y="316"/>
                    <a:pt x="334" y="313"/>
                    <a:pt x="334" y="312"/>
                  </a:cubicBezTo>
                  <a:cubicBezTo>
                    <a:pt x="333" y="311"/>
                    <a:pt x="329" y="310"/>
                    <a:pt x="328" y="309"/>
                  </a:cubicBezTo>
                  <a:cubicBezTo>
                    <a:pt x="327" y="307"/>
                    <a:pt x="323" y="307"/>
                    <a:pt x="321" y="307"/>
                  </a:cubicBezTo>
                  <a:cubicBezTo>
                    <a:pt x="319" y="307"/>
                    <a:pt x="315" y="304"/>
                    <a:pt x="313" y="304"/>
                  </a:cubicBezTo>
                  <a:cubicBezTo>
                    <a:pt x="310" y="304"/>
                    <a:pt x="305" y="306"/>
                    <a:pt x="304" y="306"/>
                  </a:cubicBezTo>
                  <a:cubicBezTo>
                    <a:pt x="303" y="307"/>
                    <a:pt x="304" y="304"/>
                    <a:pt x="304" y="303"/>
                  </a:cubicBezTo>
                  <a:cubicBezTo>
                    <a:pt x="305" y="302"/>
                    <a:pt x="302" y="298"/>
                    <a:pt x="302" y="295"/>
                  </a:cubicBezTo>
                  <a:cubicBezTo>
                    <a:pt x="301" y="293"/>
                    <a:pt x="300" y="290"/>
                    <a:pt x="297" y="290"/>
                  </a:cubicBezTo>
                  <a:cubicBezTo>
                    <a:pt x="294" y="291"/>
                    <a:pt x="291" y="289"/>
                    <a:pt x="290" y="288"/>
                  </a:cubicBezTo>
                  <a:cubicBezTo>
                    <a:pt x="289" y="288"/>
                    <a:pt x="289" y="280"/>
                    <a:pt x="290" y="277"/>
                  </a:cubicBezTo>
                  <a:cubicBezTo>
                    <a:pt x="291" y="273"/>
                    <a:pt x="294" y="268"/>
                    <a:pt x="294" y="266"/>
                  </a:cubicBezTo>
                  <a:cubicBezTo>
                    <a:pt x="294" y="264"/>
                    <a:pt x="297" y="263"/>
                    <a:pt x="299" y="263"/>
                  </a:cubicBezTo>
                  <a:cubicBezTo>
                    <a:pt x="301" y="262"/>
                    <a:pt x="299" y="258"/>
                    <a:pt x="301" y="258"/>
                  </a:cubicBezTo>
                  <a:cubicBezTo>
                    <a:pt x="303" y="258"/>
                    <a:pt x="303" y="257"/>
                    <a:pt x="304" y="255"/>
                  </a:cubicBezTo>
                  <a:cubicBezTo>
                    <a:pt x="304" y="253"/>
                    <a:pt x="307" y="255"/>
                    <a:pt x="305" y="253"/>
                  </a:cubicBezTo>
                  <a:cubicBezTo>
                    <a:pt x="304" y="252"/>
                    <a:pt x="305" y="251"/>
                    <a:pt x="308" y="251"/>
                  </a:cubicBezTo>
                  <a:cubicBezTo>
                    <a:pt x="311" y="251"/>
                    <a:pt x="316" y="250"/>
                    <a:pt x="315" y="247"/>
                  </a:cubicBezTo>
                  <a:cubicBezTo>
                    <a:pt x="315" y="244"/>
                    <a:pt x="306" y="246"/>
                    <a:pt x="306" y="244"/>
                  </a:cubicBezTo>
                  <a:cubicBezTo>
                    <a:pt x="306" y="241"/>
                    <a:pt x="296" y="241"/>
                    <a:pt x="297" y="239"/>
                  </a:cubicBezTo>
                  <a:cubicBezTo>
                    <a:pt x="297" y="238"/>
                    <a:pt x="307" y="240"/>
                    <a:pt x="311" y="242"/>
                  </a:cubicBezTo>
                  <a:cubicBezTo>
                    <a:pt x="314" y="243"/>
                    <a:pt x="315" y="243"/>
                    <a:pt x="318" y="243"/>
                  </a:cubicBezTo>
                  <a:cubicBezTo>
                    <a:pt x="321" y="243"/>
                    <a:pt x="319" y="239"/>
                    <a:pt x="320" y="238"/>
                  </a:cubicBezTo>
                  <a:cubicBezTo>
                    <a:pt x="320" y="236"/>
                    <a:pt x="326" y="240"/>
                    <a:pt x="329" y="239"/>
                  </a:cubicBezTo>
                  <a:cubicBezTo>
                    <a:pt x="332" y="238"/>
                    <a:pt x="335" y="232"/>
                    <a:pt x="338" y="230"/>
                  </a:cubicBezTo>
                  <a:cubicBezTo>
                    <a:pt x="340" y="228"/>
                    <a:pt x="338" y="227"/>
                    <a:pt x="333" y="227"/>
                  </a:cubicBezTo>
                  <a:cubicBezTo>
                    <a:pt x="328" y="227"/>
                    <a:pt x="325" y="225"/>
                    <a:pt x="322" y="223"/>
                  </a:cubicBezTo>
                  <a:cubicBezTo>
                    <a:pt x="319" y="221"/>
                    <a:pt x="320" y="220"/>
                    <a:pt x="323" y="220"/>
                  </a:cubicBezTo>
                  <a:cubicBezTo>
                    <a:pt x="325" y="220"/>
                    <a:pt x="332" y="226"/>
                    <a:pt x="335" y="226"/>
                  </a:cubicBezTo>
                  <a:cubicBezTo>
                    <a:pt x="338" y="226"/>
                    <a:pt x="342" y="221"/>
                    <a:pt x="344" y="219"/>
                  </a:cubicBezTo>
                  <a:cubicBezTo>
                    <a:pt x="347" y="218"/>
                    <a:pt x="342" y="217"/>
                    <a:pt x="341" y="216"/>
                  </a:cubicBezTo>
                  <a:cubicBezTo>
                    <a:pt x="339" y="214"/>
                    <a:pt x="343" y="214"/>
                    <a:pt x="346" y="214"/>
                  </a:cubicBezTo>
                  <a:cubicBezTo>
                    <a:pt x="348" y="214"/>
                    <a:pt x="349" y="215"/>
                    <a:pt x="350" y="216"/>
                  </a:cubicBezTo>
                  <a:cubicBezTo>
                    <a:pt x="350" y="217"/>
                    <a:pt x="354" y="216"/>
                    <a:pt x="356" y="216"/>
                  </a:cubicBezTo>
                  <a:cubicBezTo>
                    <a:pt x="358" y="216"/>
                    <a:pt x="356" y="213"/>
                    <a:pt x="353" y="211"/>
                  </a:cubicBezTo>
                  <a:cubicBezTo>
                    <a:pt x="350" y="210"/>
                    <a:pt x="353" y="208"/>
                    <a:pt x="354" y="210"/>
                  </a:cubicBezTo>
                  <a:cubicBezTo>
                    <a:pt x="355" y="212"/>
                    <a:pt x="357" y="211"/>
                    <a:pt x="358" y="213"/>
                  </a:cubicBezTo>
                  <a:cubicBezTo>
                    <a:pt x="360" y="217"/>
                    <a:pt x="361" y="214"/>
                    <a:pt x="364" y="214"/>
                  </a:cubicBezTo>
                  <a:cubicBezTo>
                    <a:pt x="366" y="213"/>
                    <a:pt x="368" y="211"/>
                    <a:pt x="369" y="209"/>
                  </a:cubicBezTo>
                  <a:cubicBezTo>
                    <a:pt x="371" y="208"/>
                    <a:pt x="371" y="210"/>
                    <a:pt x="373" y="207"/>
                  </a:cubicBezTo>
                  <a:cubicBezTo>
                    <a:pt x="375" y="204"/>
                    <a:pt x="372" y="202"/>
                    <a:pt x="370" y="200"/>
                  </a:cubicBezTo>
                  <a:cubicBezTo>
                    <a:pt x="368" y="198"/>
                    <a:pt x="370" y="197"/>
                    <a:pt x="368" y="196"/>
                  </a:cubicBezTo>
                  <a:cubicBezTo>
                    <a:pt x="366" y="195"/>
                    <a:pt x="365" y="193"/>
                    <a:pt x="368" y="193"/>
                  </a:cubicBezTo>
                  <a:cubicBezTo>
                    <a:pt x="371" y="194"/>
                    <a:pt x="373" y="193"/>
                    <a:pt x="374" y="191"/>
                  </a:cubicBezTo>
                  <a:cubicBezTo>
                    <a:pt x="375" y="189"/>
                    <a:pt x="370" y="189"/>
                    <a:pt x="372" y="187"/>
                  </a:cubicBezTo>
                  <a:cubicBezTo>
                    <a:pt x="375" y="186"/>
                    <a:pt x="373" y="184"/>
                    <a:pt x="370" y="184"/>
                  </a:cubicBezTo>
                  <a:cubicBezTo>
                    <a:pt x="368" y="184"/>
                    <a:pt x="366" y="183"/>
                    <a:pt x="366" y="181"/>
                  </a:cubicBezTo>
                  <a:cubicBezTo>
                    <a:pt x="366" y="179"/>
                    <a:pt x="361" y="180"/>
                    <a:pt x="359" y="179"/>
                  </a:cubicBezTo>
                  <a:cubicBezTo>
                    <a:pt x="356" y="178"/>
                    <a:pt x="350" y="178"/>
                    <a:pt x="349" y="178"/>
                  </a:cubicBezTo>
                  <a:cubicBezTo>
                    <a:pt x="347" y="178"/>
                    <a:pt x="347" y="184"/>
                    <a:pt x="349" y="184"/>
                  </a:cubicBezTo>
                  <a:cubicBezTo>
                    <a:pt x="351" y="184"/>
                    <a:pt x="353" y="187"/>
                    <a:pt x="351" y="187"/>
                  </a:cubicBezTo>
                  <a:cubicBezTo>
                    <a:pt x="349" y="188"/>
                    <a:pt x="352" y="190"/>
                    <a:pt x="350" y="190"/>
                  </a:cubicBezTo>
                  <a:cubicBezTo>
                    <a:pt x="349" y="190"/>
                    <a:pt x="347" y="189"/>
                    <a:pt x="346" y="193"/>
                  </a:cubicBezTo>
                  <a:cubicBezTo>
                    <a:pt x="346" y="196"/>
                    <a:pt x="345" y="198"/>
                    <a:pt x="343" y="199"/>
                  </a:cubicBezTo>
                  <a:cubicBezTo>
                    <a:pt x="341" y="200"/>
                    <a:pt x="343" y="195"/>
                    <a:pt x="340" y="195"/>
                  </a:cubicBezTo>
                  <a:cubicBezTo>
                    <a:pt x="338" y="195"/>
                    <a:pt x="338" y="200"/>
                    <a:pt x="340" y="200"/>
                  </a:cubicBezTo>
                  <a:cubicBezTo>
                    <a:pt x="341" y="200"/>
                    <a:pt x="341" y="202"/>
                    <a:pt x="342" y="204"/>
                  </a:cubicBezTo>
                  <a:cubicBezTo>
                    <a:pt x="342" y="206"/>
                    <a:pt x="339" y="204"/>
                    <a:pt x="337" y="207"/>
                  </a:cubicBezTo>
                  <a:cubicBezTo>
                    <a:pt x="336" y="209"/>
                    <a:pt x="336" y="206"/>
                    <a:pt x="334" y="204"/>
                  </a:cubicBezTo>
                  <a:cubicBezTo>
                    <a:pt x="332" y="202"/>
                    <a:pt x="330" y="200"/>
                    <a:pt x="330" y="198"/>
                  </a:cubicBezTo>
                  <a:cubicBezTo>
                    <a:pt x="330" y="196"/>
                    <a:pt x="331" y="195"/>
                    <a:pt x="332" y="195"/>
                  </a:cubicBezTo>
                  <a:cubicBezTo>
                    <a:pt x="334" y="195"/>
                    <a:pt x="332" y="193"/>
                    <a:pt x="332" y="191"/>
                  </a:cubicBezTo>
                  <a:cubicBezTo>
                    <a:pt x="332" y="188"/>
                    <a:pt x="330" y="189"/>
                    <a:pt x="328" y="186"/>
                  </a:cubicBezTo>
                  <a:cubicBezTo>
                    <a:pt x="326" y="184"/>
                    <a:pt x="324" y="184"/>
                    <a:pt x="322" y="185"/>
                  </a:cubicBezTo>
                  <a:cubicBezTo>
                    <a:pt x="321" y="186"/>
                    <a:pt x="322" y="189"/>
                    <a:pt x="320" y="189"/>
                  </a:cubicBezTo>
                  <a:cubicBezTo>
                    <a:pt x="318" y="190"/>
                    <a:pt x="319" y="194"/>
                    <a:pt x="317" y="194"/>
                  </a:cubicBezTo>
                  <a:cubicBezTo>
                    <a:pt x="316" y="195"/>
                    <a:pt x="317" y="188"/>
                    <a:pt x="315" y="187"/>
                  </a:cubicBezTo>
                  <a:cubicBezTo>
                    <a:pt x="314" y="186"/>
                    <a:pt x="314" y="185"/>
                    <a:pt x="316" y="184"/>
                  </a:cubicBezTo>
                  <a:cubicBezTo>
                    <a:pt x="318" y="184"/>
                    <a:pt x="319" y="182"/>
                    <a:pt x="318" y="182"/>
                  </a:cubicBezTo>
                  <a:cubicBezTo>
                    <a:pt x="316" y="182"/>
                    <a:pt x="313" y="180"/>
                    <a:pt x="311" y="179"/>
                  </a:cubicBezTo>
                  <a:cubicBezTo>
                    <a:pt x="310" y="179"/>
                    <a:pt x="308" y="182"/>
                    <a:pt x="307" y="181"/>
                  </a:cubicBezTo>
                  <a:cubicBezTo>
                    <a:pt x="305" y="180"/>
                    <a:pt x="307" y="177"/>
                    <a:pt x="307" y="175"/>
                  </a:cubicBezTo>
                  <a:cubicBezTo>
                    <a:pt x="307" y="174"/>
                    <a:pt x="309" y="176"/>
                    <a:pt x="311" y="174"/>
                  </a:cubicBezTo>
                  <a:cubicBezTo>
                    <a:pt x="312" y="172"/>
                    <a:pt x="307" y="172"/>
                    <a:pt x="307" y="170"/>
                  </a:cubicBezTo>
                  <a:cubicBezTo>
                    <a:pt x="307" y="168"/>
                    <a:pt x="302" y="167"/>
                    <a:pt x="301" y="167"/>
                  </a:cubicBezTo>
                  <a:cubicBezTo>
                    <a:pt x="300" y="166"/>
                    <a:pt x="302" y="163"/>
                    <a:pt x="301" y="161"/>
                  </a:cubicBezTo>
                  <a:cubicBezTo>
                    <a:pt x="301" y="160"/>
                    <a:pt x="296" y="155"/>
                    <a:pt x="293" y="156"/>
                  </a:cubicBezTo>
                  <a:cubicBezTo>
                    <a:pt x="291" y="156"/>
                    <a:pt x="291" y="153"/>
                    <a:pt x="292" y="153"/>
                  </a:cubicBezTo>
                  <a:cubicBezTo>
                    <a:pt x="293" y="153"/>
                    <a:pt x="294" y="152"/>
                    <a:pt x="296" y="150"/>
                  </a:cubicBezTo>
                  <a:cubicBezTo>
                    <a:pt x="299" y="147"/>
                    <a:pt x="299" y="146"/>
                    <a:pt x="297" y="146"/>
                  </a:cubicBezTo>
                  <a:cubicBezTo>
                    <a:pt x="296" y="145"/>
                    <a:pt x="295" y="143"/>
                    <a:pt x="298" y="143"/>
                  </a:cubicBezTo>
                  <a:cubicBezTo>
                    <a:pt x="301" y="144"/>
                    <a:pt x="306" y="146"/>
                    <a:pt x="307" y="144"/>
                  </a:cubicBezTo>
                  <a:cubicBezTo>
                    <a:pt x="309" y="143"/>
                    <a:pt x="314" y="135"/>
                    <a:pt x="316" y="132"/>
                  </a:cubicBezTo>
                  <a:cubicBezTo>
                    <a:pt x="319" y="129"/>
                    <a:pt x="315" y="129"/>
                    <a:pt x="310" y="129"/>
                  </a:cubicBezTo>
                  <a:cubicBezTo>
                    <a:pt x="305" y="130"/>
                    <a:pt x="304" y="127"/>
                    <a:pt x="300" y="127"/>
                  </a:cubicBezTo>
                  <a:cubicBezTo>
                    <a:pt x="296" y="127"/>
                    <a:pt x="288" y="128"/>
                    <a:pt x="287" y="129"/>
                  </a:cubicBezTo>
                  <a:cubicBezTo>
                    <a:pt x="286" y="130"/>
                    <a:pt x="289" y="131"/>
                    <a:pt x="288" y="133"/>
                  </a:cubicBezTo>
                  <a:cubicBezTo>
                    <a:pt x="288" y="134"/>
                    <a:pt x="285" y="132"/>
                    <a:pt x="284" y="132"/>
                  </a:cubicBezTo>
                  <a:cubicBezTo>
                    <a:pt x="283" y="133"/>
                    <a:pt x="285" y="135"/>
                    <a:pt x="284" y="140"/>
                  </a:cubicBezTo>
                  <a:cubicBezTo>
                    <a:pt x="284" y="144"/>
                    <a:pt x="285" y="145"/>
                    <a:pt x="287" y="146"/>
                  </a:cubicBezTo>
                  <a:cubicBezTo>
                    <a:pt x="288" y="148"/>
                    <a:pt x="288" y="151"/>
                    <a:pt x="288" y="154"/>
                  </a:cubicBezTo>
                  <a:cubicBezTo>
                    <a:pt x="288" y="157"/>
                    <a:pt x="285" y="157"/>
                    <a:pt x="284" y="157"/>
                  </a:cubicBezTo>
                  <a:cubicBezTo>
                    <a:pt x="283" y="158"/>
                    <a:pt x="286" y="159"/>
                    <a:pt x="286" y="161"/>
                  </a:cubicBezTo>
                  <a:cubicBezTo>
                    <a:pt x="285" y="163"/>
                    <a:pt x="282" y="160"/>
                    <a:pt x="281" y="160"/>
                  </a:cubicBezTo>
                  <a:cubicBezTo>
                    <a:pt x="279" y="161"/>
                    <a:pt x="278" y="166"/>
                    <a:pt x="280" y="167"/>
                  </a:cubicBezTo>
                  <a:cubicBezTo>
                    <a:pt x="281" y="169"/>
                    <a:pt x="282" y="168"/>
                    <a:pt x="281" y="170"/>
                  </a:cubicBezTo>
                  <a:cubicBezTo>
                    <a:pt x="279" y="172"/>
                    <a:pt x="278" y="175"/>
                    <a:pt x="281" y="177"/>
                  </a:cubicBezTo>
                  <a:cubicBezTo>
                    <a:pt x="284" y="180"/>
                    <a:pt x="290" y="180"/>
                    <a:pt x="294" y="182"/>
                  </a:cubicBezTo>
                  <a:cubicBezTo>
                    <a:pt x="297" y="184"/>
                    <a:pt x="292" y="183"/>
                    <a:pt x="294" y="185"/>
                  </a:cubicBezTo>
                  <a:cubicBezTo>
                    <a:pt x="295" y="187"/>
                    <a:pt x="291" y="188"/>
                    <a:pt x="292" y="190"/>
                  </a:cubicBezTo>
                  <a:cubicBezTo>
                    <a:pt x="292" y="192"/>
                    <a:pt x="293" y="191"/>
                    <a:pt x="295" y="188"/>
                  </a:cubicBezTo>
                  <a:cubicBezTo>
                    <a:pt x="296" y="185"/>
                    <a:pt x="298" y="189"/>
                    <a:pt x="297" y="191"/>
                  </a:cubicBezTo>
                  <a:cubicBezTo>
                    <a:pt x="297" y="194"/>
                    <a:pt x="295" y="192"/>
                    <a:pt x="293" y="195"/>
                  </a:cubicBezTo>
                  <a:cubicBezTo>
                    <a:pt x="291" y="197"/>
                    <a:pt x="290" y="198"/>
                    <a:pt x="287" y="197"/>
                  </a:cubicBezTo>
                  <a:cubicBezTo>
                    <a:pt x="284" y="197"/>
                    <a:pt x="286" y="201"/>
                    <a:pt x="287" y="203"/>
                  </a:cubicBezTo>
                  <a:cubicBezTo>
                    <a:pt x="288" y="206"/>
                    <a:pt x="287" y="207"/>
                    <a:pt x="284" y="206"/>
                  </a:cubicBezTo>
                  <a:cubicBezTo>
                    <a:pt x="281" y="205"/>
                    <a:pt x="279" y="203"/>
                    <a:pt x="280" y="201"/>
                  </a:cubicBezTo>
                  <a:cubicBezTo>
                    <a:pt x="282" y="198"/>
                    <a:pt x="283" y="196"/>
                    <a:pt x="281" y="196"/>
                  </a:cubicBezTo>
                  <a:cubicBezTo>
                    <a:pt x="279" y="196"/>
                    <a:pt x="275" y="196"/>
                    <a:pt x="274" y="194"/>
                  </a:cubicBezTo>
                  <a:cubicBezTo>
                    <a:pt x="273" y="192"/>
                    <a:pt x="275" y="193"/>
                    <a:pt x="279" y="193"/>
                  </a:cubicBezTo>
                  <a:cubicBezTo>
                    <a:pt x="282" y="193"/>
                    <a:pt x="279" y="191"/>
                    <a:pt x="282" y="191"/>
                  </a:cubicBezTo>
                  <a:cubicBezTo>
                    <a:pt x="285" y="191"/>
                    <a:pt x="287" y="192"/>
                    <a:pt x="289" y="190"/>
                  </a:cubicBezTo>
                  <a:cubicBezTo>
                    <a:pt x="291" y="188"/>
                    <a:pt x="288" y="184"/>
                    <a:pt x="286" y="185"/>
                  </a:cubicBezTo>
                  <a:cubicBezTo>
                    <a:pt x="284" y="185"/>
                    <a:pt x="281" y="186"/>
                    <a:pt x="281" y="184"/>
                  </a:cubicBezTo>
                  <a:cubicBezTo>
                    <a:pt x="281" y="182"/>
                    <a:pt x="284" y="184"/>
                    <a:pt x="286" y="183"/>
                  </a:cubicBezTo>
                  <a:cubicBezTo>
                    <a:pt x="288" y="183"/>
                    <a:pt x="285" y="180"/>
                    <a:pt x="282" y="181"/>
                  </a:cubicBezTo>
                  <a:cubicBezTo>
                    <a:pt x="279" y="182"/>
                    <a:pt x="277" y="182"/>
                    <a:pt x="275" y="180"/>
                  </a:cubicBezTo>
                  <a:cubicBezTo>
                    <a:pt x="273" y="177"/>
                    <a:pt x="269" y="176"/>
                    <a:pt x="268" y="181"/>
                  </a:cubicBezTo>
                  <a:cubicBezTo>
                    <a:pt x="267" y="187"/>
                    <a:pt x="263" y="184"/>
                    <a:pt x="262" y="185"/>
                  </a:cubicBezTo>
                  <a:cubicBezTo>
                    <a:pt x="260" y="187"/>
                    <a:pt x="263" y="189"/>
                    <a:pt x="267" y="189"/>
                  </a:cubicBezTo>
                  <a:cubicBezTo>
                    <a:pt x="271" y="189"/>
                    <a:pt x="274" y="192"/>
                    <a:pt x="272" y="192"/>
                  </a:cubicBezTo>
                  <a:cubicBezTo>
                    <a:pt x="270" y="192"/>
                    <a:pt x="271" y="195"/>
                    <a:pt x="269" y="194"/>
                  </a:cubicBezTo>
                  <a:cubicBezTo>
                    <a:pt x="267" y="193"/>
                    <a:pt x="265" y="194"/>
                    <a:pt x="266" y="196"/>
                  </a:cubicBezTo>
                  <a:cubicBezTo>
                    <a:pt x="268" y="197"/>
                    <a:pt x="266" y="198"/>
                    <a:pt x="266" y="200"/>
                  </a:cubicBezTo>
                  <a:cubicBezTo>
                    <a:pt x="266" y="201"/>
                    <a:pt x="263" y="200"/>
                    <a:pt x="260" y="199"/>
                  </a:cubicBezTo>
                  <a:cubicBezTo>
                    <a:pt x="257" y="199"/>
                    <a:pt x="252" y="200"/>
                    <a:pt x="248" y="201"/>
                  </a:cubicBezTo>
                  <a:cubicBezTo>
                    <a:pt x="244" y="202"/>
                    <a:pt x="240" y="200"/>
                    <a:pt x="238" y="199"/>
                  </a:cubicBezTo>
                  <a:cubicBezTo>
                    <a:pt x="237" y="197"/>
                    <a:pt x="234" y="197"/>
                    <a:pt x="232" y="197"/>
                  </a:cubicBezTo>
                  <a:cubicBezTo>
                    <a:pt x="229" y="197"/>
                    <a:pt x="230" y="194"/>
                    <a:pt x="226" y="194"/>
                  </a:cubicBezTo>
                  <a:cubicBezTo>
                    <a:pt x="222" y="194"/>
                    <a:pt x="223" y="191"/>
                    <a:pt x="223" y="189"/>
                  </a:cubicBezTo>
                  <a:cubicBezTo>
                    <a:pt x="222" y="188"/>
                    <a:pt x="215" y="188"/>
                    <a:pt x="213" y="190"/>
                  </a:cubicBezTo>
                  <a:cubicBezTo>
                    <a:pt x="210" y="191"/>
                    <a:pt x="205" y="191"/>
                    <a:pt x="204" y="194"/>
                  </a:cubicBezTo>
                  <a:cubicBezTo>
                    <a:pt x="202" y="197"/>
                    <a:pt x="205" y="196"/>
                    <a:pt x="206" y="196"/>
                  </a:cubicBezTo>
                  <a:cubicBezTo>
                    <a:pt x="208" y="196"/>
                    <a:pt x="208" y="194"/>
                    <a:pt x="212" y="194"/>
                  </a:cubicBezTo>
                  <a:cubicBezTo>
                    <a:pt x="216" y="195"/>
                    <a:pt x="219" y="190"/>
                    <a:pt x="220" y="192"/>
                  </a:cubicBezTo>
                  <a:cubicBezTo>
                    <a:pt x="222" y="194"/>
                    <a:pt x="214" y="197"/>
                    <a:pt x="210" y="197"/>
                  </a:cubicBezTo>
                  <a:cubicBezTo>
                    <a:pt x="207" y="198"/>
                    <a:pt x="207" y="201"/>
                    <a:pt x="211" y="206"/>
                  </a:cubicBezTo>
                  <a:cubicBezTo>
                    <a:pt x="214" y="211"/>
                    <a:pt x="209" y="208"/>
                    <a:pt x="209" y="211"/>
                  </a:cubicBezTo>
                  <a:cubicBezTo>
                    <a:pt x="209" y="213"/>
                    <a:pt x="203" y="210"/>
                    <a:pt x="205" y="209"/>
                  </a:cubicBezTo>
                  <a:cubicBezTo>
                    <a:pt x="208" y="208"/>
                    <a:pt x="207" y="206"/>
                    <a:pt x="205" y="204"/>
                  </a:cubicBezTo>
                  <a:cubicBezTo>
                    <a:pt x="203" y="202"/>
                    <a:pt x="201" y="204"/>
                    <a:pt x="202" y="202"/>
                  </a:cubicBezTo>
                  <a:cubicBezTo>
                    <a:pt x="202" y="200"/>
                    <a:pt x="199" y="202"/>
                    <a:pt x="197" y="201"/>
                  </a:cubicBezTo>
                  <a:cubicBezTo>
                    <a:pt x="196" y="199"/>
                    <a:pt x="195" y="198"/>
                    <a:pt x="192" y="199"/>
                  </a:cubicBezTo>
                  <a:cubicBezTo>
                    <a:pt x="189" y="201"/>
                    <a:pt x="186" y="200"/>
                    <a:pt x="180" y="201"/>
                  </a:cubicBezTo>
                  <a:cubicBezTo>
                    <a:pt x="175" y="202"/>
                    <a:pt x="164" y="202"/>
                    <a:pt x="162" y="200"/>
                  </a:cubicBezTo>
                  <a:cubicBezTo>
                    <a:pt x="160" y="198"/>
                    <a:pt x="167" y="195"/>
                    <a:pt x="169" y="195"/>
                  </a:cubicBezTo>
                  <a:cubicBezTo>
                    <a:pt x="171" y="196"/>
                    <a:pt x="170" y="193"/>
                    <a:pt x="167" y="191"/>
                  </a:cubicBezTo>
                  <a:cubicBezTo>
                    <a:pt x="164" y="188"/>
                    <a:pt x="157" y="187"/>
                    <a:pt x="157" y="188"/>
                  </a:cubicBezTo>
                  <a:cubicBezTo>
                    <a:pt x="157" y="190"/>
                    <a:pt x="153" y="188"/>
                    <a:pt x="148" y="187"/>
                  </a:cubicBezTo>
                  <a:cubicBezTo>
                    <a:pt x="142" y="186"/>
                    <a:pt x="142" y="184"/>
                    <a:pt x="138" y="184"/>
                  </a:cubicBezTo>
                  <a:cubicBezTo>
                    <a:pt x="135" y="184"/>
                    <a:pt x="130" y="183"/>
                    <a:pt x="126" y="180"/>
                  </a:cubicBezTo>
                  <a:cubicBezTo>
                    <a:pt x="122" y="177"/>
                    <a:pt x="113" y="178"/>
                    <a:pt x="112" y="181"/>
                  </a:cubicBezTo>
                  <a:cubicBezTo>
                    <a:pt x="111" y="184"/>
                    <a:pt x="108" y="183"/>
                    <a:pt x="105" y="183"/>
                  </a:cubicBezTo>
                  <a:cubicBezTo>
                    <a:pt x="102" y="183"/>
                    <a:pt x="106" y="180"/>
                    <a:pt x="105" y="179"/>
                  </a:cubicBezTo>
                  <a:cubicBezTo>
                    <a:pt x="104" y="179"/>
                    <a:pt x="105" y="175"/>
                    <a:pt x="103" y="175"/>
                  </a:cubicBezTo>
                  <a:cubicBezTo>
                    <a:pt x="101" y="174"/>
                    <a:pt x="99" y="184"/>
                    <a:pt x="95" y="183"/>
                  </a:cubicBezTo>
                  <a:cubicBezTo>
                    <a:pt x="91" y="183"/>
                    <a:pt x="89" y="173"/>
                    <a:pt x="85" y="171"/>
                  </a:cubicBezTo>
                  <a:cubicBezTo>
                    <a:pt x="82" y="168"/>
                    <a:pt x="79" y="168"/>
                    <a:pt x="82" y="172"/>
                  </a:cubicBezTo>
                  <a:cubicBezTo>
                    <a:pt x="85" y="176"/>
                    <a:pt x="79" y="173"/>
                    <a:pt x="79" y="176"/>
                  </a:cubicBezTo>
                  <a:cubicBezTo>
                    <a:pt x="80" y="178"/>
                    <a:pt x="75" y="181"/>
                    <a:pt x="75" y="180"/>
                  </a:cubicBezTo>
                  <a:cubicBezTo>
                    <a:pt x="75" y="178"/>
                    <a:pt x="72" y="177"/>
                    <a:pt x="69" y="181"/>
                  </a:cubicBezTo>
                  <a:cubicBezTo>
                    <a:pt x="65" y="184"/>
                    <a:pt x="63" y="184"/>
                    <a:pt x="63" y="183"/>
                  </a:cubicBezTo>
                  <a:cubicBezTo>
                    <a:pt x="63" y="181"/>
                    <a:pt x="53" y="186"/>
                    <a:pt x="53" y="188"/>
                  </a:cubicBezTo>
                  <a:cubicBezTo>
                    <a:pt x="54" y="189"/>
                    <a:pt x="52" y="191"/>
                    <a:pt x="49" y="191"/>
                  </a:cubicBezTo>
                  <a:cubicBezTo>
                    <a:pt x="46" y="190"/>
                    <a:pt x="48" y="188"/>
                    <a:pt x="51" y="187"/>
                  </a:cubicBezTo>
                  <a:cubicBezTo>
                    <a:pt x="53" y="186"/>
                    <a:pt x="59" y="181"/>
                    <a:pt x="63" y="180"/>
                  </a:cubicBezTo>
                  <a:cubicBezTo>
                    <a:pt x="66" y="180"/>
                    <a:pt x="72" y="177"/>
                    <a:pt x="72" y="176"/>
                  </a:cubicBezTo>
                  <a:cubicBezTo>
                    <a:pt x="73" y="174"/>
                    <a:pt x="69" y="175"/>
                    <a:pt x="67" y="175"/>
                  </a:cubicBezTo>
                  <a:cubicBezTo>
                    <a:pt x="65" y="174"/>
                    <a:pt x="61" y="177"/>
                    <a:pt x="57" y="179"/>
                  </a:cubicBezTo>
                  <a:cubicBezTo>
                    <a:pt x="53" y="180"/>
                    <a:pt x="49" y="180"/>
                    <a:pt x="50" y="182"/>
                  </a:cubicBezTo>
                  <a:cubicBezTo>
                    <a:pt x="51" y="184"/>
                    <a:pt x="47" y="182"/>
                    <a:pt x="46" y="183"/>
                  </a:cubicBezTo>
                  <a:cubicBezTo>
                    <a:pt x="45" y="185"/>
                    <a:pt x="43" y="183"/>
                    <a:pt x="44" y="182"/>
                  </a:cubicBezTo>
                  <a:cubicBezTo>
                    <a:pt x="46" y="181"/>
                    <a:pt x="41" y="180"/>
                    <a:pt x="41" y="181"/>
                  </a:cubicBezTo>
                  <a:cubicBezTo>
                    <a:pt x="41" y="182"/>
                    <a:pt x="40" y="183"/>
                    <a:pt x="37" y="183"/>
                  </a:cubicBezTo>
                  <a:cubicBezTo>
                    <a:pt x="34" y="183"/>
                    <a:pt x="30" y="185"/>
                    <a:pt x="33" y="187"/>
                  </a:cubicBezTo>
                  <a:cubicBezTo>
                    <a:pt x="35" y="189"/>
                    <a:pt x="36" y="189"/>
                    <a:pt x="35" y="191"/>
                  </a:cubicBezTo>
                  <a:cubicBezTo>
                    <a:pt x="34" y="192"/>
                    <a:pt x="30" y="188"/>
                    <a:pt x="26" y="188"/>
                  </a:cubicBezTo>
                  <a:cubicBezTo>
                    <a:pt x="21" y="189"/>
                    <a:pt x="11" y="183"/>
                    <a:pt x="11" y="181"/>
                  </a:cubicBezTo>
                  <a:cubicBezTo>
                    <a:pt x="11" y="180"/>
                    <a:pt x="4" y="181"/>
                    <a:pt x="0" y="180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76"/>
                    <a:pt x="2" y="278"/>
                    <a:pt x="3" y="277"/>
                  </a:cubicBezTo>
                  <a:cubicBezTo>
                    <a:pt x="4" y="275"/>
                    <a:pt x="6" y="277"/>
                    <a:pt x="9" y="275"/>
                  </a:cubicBezTo>
                  <a:cubicBezTo>
                    <a:pt x="12" y="274"/>
                    <a:pt x="13" y="277"/>
                    <a:pt x="13" y="279"/>
                  </a:cubicBezTo>
                  <a:cubicBezTo>
                    <a:pt x="13" y="280"/>
                    <a:pt x="17" y="282"/>
                    <a:pt x="19" y="285"/>
                  </a:cubicBezTo>
                  <a:cubicBezTo>
                    <a:pt x="21" y="287"/>
                    <a:pt x="22" y="289"/>
                    <a:pt x="24" y="288"/>
                  </a:cubicBezTo>
                  <a:cubicBezTo>
                    <a:pt x="26" y="287"/>
                    <a:pt x="30" y="286"/>
                    <a:pt x="30" y="284"/>
                  </a:cubicBezTo>
                  <a:cubicBezTo>
                    <a:pt x="30" y="281"/>
                    <a:pt x="38" y="281"/>
                    <a:pt x="38" y="284"/>
                  </a:cubicBezTo>
                  <a:cubicBezTo>
                    <a:pt x="38" y="287"/>
                    <a:pt x="47" y="291"/>
                    <a:pt x="52" y="299"/>
                  </a:cubicBezTo>
                  <a:cubicBezTo>
                    <a:pt x="56" y="308"/>
                    <a:pt x="56" y="310"/>
                    <a:pt x="63" y="312"/>
                  </a:cubicBezTo>
                  <a:cubicBezTo>
                    <a:pt x="70" y="315"/>
                    <a:pt x="69" y="317"/>
                    <a:pt x="69" y="319"/>
                  </a:cubicBezTo>
                  <a:cubicBezTo>
                    <a:pt x="68" y="321"/>
                    <a:pt x="73" y="323"/>
                    <a:pt x="70" y="325"/>
                  </a:cubicBezTo>
                  <a:cubicBezTo>
                    <a:pt x="69" y="325"/>
                    <a:pt x="67" y="327"/>
                    <a:pt x="66" y="328"/>
                  </a:cubicBezTo>
                  <a:cubicBezTo>
                    <a:pt x="66" y="329"/>
                    <a:pt x="67" y="330"/>
                    <a:pt x="68" y="331"/>
                  </a:cubicBezTo>
                  <a:cubicBezTo>
                    <a:pt x="70" y="332"/>
                    <a:pt x="65" y="332"/>
                    <a:pt x="67" y="333"/>
                  </a:cubicBezTo>
                  <a:cubicBezTo>
                    <a:pt x="68" y="335"/>
                    <a:pt x="66" y="337"/>
                    <a:pt x="68" y="338"/>
                  </a:cubicBezTo>
                  <a:cubicBezTo>
                    <a:pt x="69" y="340"/>
                    <a:pt x="72" y="339"/>
                    <a:pt x="73" y="338"/>
                  </a:cubicBezTo>
                  <a:cubicBezTo>
                    <a:pt x="75" y="337"/>
                    <a:pt x="76" y="339"/>
                    <a:pt x="74" y="342"/>
                  </a:cubicBezTo>
                  <a:cubicBezTo>
                    <a:pt x="73" y="344"/>
                    <a:pt x="76" y="345"/>
                    <a:pt x="77" y="344"/>
                  </a:cubicBezTo>
                  <a:cubicBezTo>
                    <a:pt x="78" y="342"/>
                    <a:pt x="81" y="346"/>
                    <a:pt x="82" y="347"/>
                  </a:cubicBezTo>
                  <a:cubicBezTo>
                    <a:pt x="83" y="347"/>
                    <a:pt x="85" y="350"/>
                    <a:pt x="83" y="350"/>
                  </a:cubicBezTo>
                  <a:cubicBezTo>
                    <a:pt x="81" y="350"/>
                    <a:pt x="81" y="353"/>
                    <a:pt x="82" y="353"/>
                  </a:cubicBezTo>
                  <a:cubicBezTo>
                    <a:pt x="84" y="353"/>
                    <a:pt x="84" y="355"/>
                    <a:pt x="84" y="357"/>
                  </a:cubicBezTo>
                  <a:cubicBezTo>
                    <a:pt x="84" y="358"/>
                    <a:pt x="89" y="360"/>
                    <a:pt x="90" y="359"/>
                  </a:cubicBezTo>
                  <a:cubicBezTo>
                    <a:pt x="92" y="359"/>
                    <a:pt x="94" y="360"/>
                    <a:pt x="95" y="362"/>
                  </a:cubicBezTo>
                  <a:cubicBezTo>
                    <a:pt x="95" y="363"/>
                    <a:pt x="99" y="364"/>
                    <a:pt x="100" y="363"/>
                  </a:cubicBezTo>
                  <a:cubicBezTo>
                    <a:pt x="101" y="362"/>
                    <a:pt x="102" y="365"/>
                    <a:pt x="102" y="367"/>
                  </a:cubicBezTo>
                  <a:cubicBezTo>
                    <a:pt x="103" y="369"/>
                    <a:pt x="105" y="368"/>
                    <a:pt x="107" y="368"/>
                  </a:cubicBezTo>
                  <a:cubicBezTo>
                    <a:pt x="109" y="368"/>
                    <a:pt x="110" y="370"/>
                    <a:pt x="111" y="370"/>
                  </a:cubicBezTo>
                  <a:cubicBezTo>
                    <a:pt x="113" y="369"/>
                    <a:pt x="114" y="373"/>
                    <a:pt x="116" y="375"/>
                  </a:cubicBezTo>
                  <a:cubicBezTo>
                    <a:pt x="287" y="374"/>
                    <a:pt x="287" y="374"/>
                    <a:pt x="287" y="374"/>
                  </a:cubicBezTo>
                  <a:cubicBezTo>
                    <a:pt x="287" y="374"/>
                    <a:pt x="287" y="370"/>
                    <a:pt x="290" y="372"/>
                  </a:cubicBezTo>
                  <a:cubicBezTo>
                    <a:pt x="292" y="373"/>
                    <a:pt x="290" y="376"/>
                    <a:pt x="292" y="376"/>
                  </a:cubicBezTo>
                  <a:cubicBezTo>
                    <a:pt x="294" y="377"/>
                    <a:pt x="296" y="379"/>
                    <a:pt x="297" y="378"/>
                  </a:cubicBezTo>
                  <a:cubicBezTo>
                    <a:pt x="299" y="378"/>
                    <a:pt x="301" y="376"/>
                    <a:pt x="303" y="379"/>
                  </a:cubicBezTo>
                  <a:cubicBezTo>
                    <a:pt x="305" y="381"/>
                    <a:pt x="307" y="379"/>
                    <a:pt x="308" y="381"/>
                  </a:cubicBezTo>
                  <a:cubicBezTo>
                    <a:pt x="310" y="382"/>
                    <a:pt x="312" y="383"/>
                    <a:pt x="314" y="381"/>
                  </a:cubicBezTo>
                  <a:cubicBezTo>
                    <a:pt x="315" y="380"/>
                    <a:pt x="320" y="382"/>
                    <a:pt x="323" y="383"/>
                  </a:cubicBezTo>
                  <a:cubicBezTo>
                    <a:pt x="326" y="380"/>
                    <a:pt x="328" y="375"/>
                    <a:pt x="331" y="375"/>
                  </a:cubicBezTo>
                  <a:cubicBezTo>
                    <a:pt x="334" y="375"/>
                    <a:pt x="343" y="376"/>
                    <a:pt x="344" y="381"/>
                  </a:cubicBezTo>
                  <a:cubicBezTo>
                    <a:pt x="345" y="385"/>
                    <a:pt x="350" y="381"/>
                    <a:pt x="351" y="385"/>
                  </a:cubicBezTo>
                  <a:cubicBezTo>
                    <a:pt x="351" y="389"/>
                    <a:pt x="355" y="392"/>
                    <a:pt x="354" y="394"/>
                  </a:cubicBezTo>
                  <a:cubicBezTo>
                    <a:pt x="355" y="395"/>
                    <a:pt x="356" y="396"/>
                    <a:pt x="358" y="397"/>
                  </a:cubicBezTo>
                  <a:cubicBezTo>
                    <a:pt x="359" y="396"/>
                    <a:pt x="364" y="397"/>
                    <a:pt x="367" y="398"/>
                  </a:cubicBezTo>
                  <a:cubicBezTo>
                    <a:pt x="371" y="399"/>
                    <a:pt x="377" y="396"/>
                    <a:pt x="379" y="401"/>
                  </a:cubicBezTo>
                  <a:cubicBezTo>
                    <a:pt x="381" y="406"/>
                    <a:pt x="385" y="409"/>
                    <a:pt x="381" y="409"/>
                  </a:cubicBezTo>
                  <a:cubicBezTo>
                    <a:pt x="377" y="410"/>
                    <a:pt x="373" y="405"/>
                    <a:pt x="373" y="407"/>
                  </a:cubicBezTo>
                  <a:cubicBezTo>
                    <a:pt x="373" y="410"/>
                    <a:pt x="371" y="409"/>
                    <a:pt x="371" y="413"/>
                  </a:cubicBezTo>
                  <a:cubicBezTo>
                    <a:pt x="371" y="417"/>
                    <a:pt x="368" y="423"/>
                    <a:pt x="367" y="423"/>
                  </a:cubicBezTo>
                  <a:cubicBezTo>
                    <a:pt x="367" y="423"/>
                    <a:pt x="367" y="423"/>
                    <a:pt x="366" y="423"/>
                  </a:cubicBezTo>
                  <a:cubicBezTo>
                    <a:pt x="366" y="424"/>
                    <a:pt x="366" y="426"/>
                    <a:pt x="367" y="427"/>
                  </a:cubicBezTo>
                  <a:cubicBezTo>
                    <a:pt x="370" y="426"/>
                    <a:pt x="373" y="423"/>
                    <a:pt x="375" y="423"/>
                  </a:cubicBezTo>
                  <a:cubicBezTo>
                    <a:pt x="379" y="424"/>
                    <a:pt x="380" y="426"/>
                    <a:pt x="383" y="424"/>
                  </a:cubicBezTo>
                  <a:cubicBezTo>
                    <a:pt x="386" y="422"/>
                    <a:pt x="387" y="422"/>
                    <a:pt x="387" y="423"/>
                  </a:cubicBezTo>
                  <a:cubicBezTo>
                    <a:pt x="387" y="423"/>
                    <a:pt x="387" y="423"/>
                    <a:pt x="387" y="424"/>
                  </a:cubicBezTo>
                  <a:cubicBezTo>
                    <a:pt x="388" y="423"/>
                    <a:pt x="389" y="422"/>
                    <a:pt x="389" y="422"/>
                  </a:cubicBezTo>
                  <a:cubicBezTo>
                    <a:pt x="389" y="421"/>
                    <a:pt x="389" y="420"/>
                    <a:pt x="388" y="420"/>
                  </a:cubicBezTo>
                  <a:cubicBezTo>
                    <a:pt x="386" y="420"/>
                    <a:pt x="385" y="420"/>
                    <a:pt x="384" y="418"/>
                  </a:cubicBezTo>
                  <a:cubicBezTo>
                    <a:pt x="383" y="415"/>
                    <a:pt x="392" y="413"/>
                    <a:pt x="397" y="413"/>
                  </a:cubicBezTo>
                  <a:cubicBezTo>
                    <a:pt x="401" y="414"/>
                    <a:pt x="404" y="411"/>
                    <a:pt x="405" y="413"/>
                  </a:cubicBezTo>
                  <a:cubicBezTo>
                    <a:pt x="408" y="410"/>
                    <a:pt x="413" y="406"/>
                    <a:pt x="414" y="406"/>
                  </a:cubicBezTo>
                  <a:cubicBezTo>
                    <a:pt x="415" y="406"/>
                    <a:pt x="435" y="406"/>
                    <a:pt x="435" y="406"/>
                  </a:cubicBezTo>
                  <a:cubicBezTo>
                    <a:pt x="435" y="406"/>
                    <a:pt x="442" y="402"/>
                    <a:pt x="443" y="398"/>
                  </a:cubicBezTo>
                  <a:cubicBezTo>
                    <a:pt x="444" y="394"/>
                    <a:pt x="448" y="385"/>
                    <a:pt x="451" y="387"/>
                  </a:cubicBezTo>
                  <a:cubicBezTo>
                    <a:pt x="453" y="389"/>
                    <a:pt x="459" y="388"/>
                    <a:pt x="459" y="389"/>
                  </a:cubicBezTo>
                  <a:cubicBezTo>
                    <a:pt x="459" y="391"/>
                    <a:pt x="457" y="397"/>
                    <a:pt x="464" y="407"/>
                  </a:cubicBezTo>
                  <a:cubicBezTo>
                    <a:pt x="467" y="405"/>
                    <a:pt x="469" y="404"/>
                    <a:pt x="471" y="404"/>
                  </a:cubicBezTo>
                  <a:cubicBezTo>
                    <a:pt x="473" y="404"/>
                    <a:pt x="477" y="401"/>
                    <a:pt x="478" y="399"/>
                  </a:cubicBezTo>
                  <a:cubicBezTo>
                    <a:pt x="479" y="397"/>
                    <a:pt x="481" y="401"/>
                    <a:pt x="479" y="401"/>
                  </a:cubicBezTo>
                  <a:cubicBezTo>
                    <a:pt x="476" y="402"/>
                    <a:pt x="480" y="404"/>
                    <a:pt x="484" y="404"/>
                  </a:cubicBezTo>
                  <a:cubicBezTo>
                    <a:pt x="488" y="403"/>
                    <a:pt x="482" y="405"/>
                    <a:pt x="480" y="405"/>
                  </a:cubicBezTo>
                  <a:cubicBezTo>
                    <a:pt x="477" y="405"/>
                    <a:pt x="475" y="405"/>
                    <a:pt x="472" y="409"/>
                  </a:cubicBezTo>
                  <a:cubicBezTo>
                    <a:pt x="468" y="413"/>
                    <a:pt x="469" y="414"/>
                    <a:pt x="471" y="416"/>
                  </a:cubicBezTo>
                  <a:cubicBezTo>
                    <a:pt x="473" y="418"/>
                    <a:pt x="476" y="417"/>
                    <a:pt x="479" y="414"/>
                  </a:cubicBezTo>
                  <a:cubicBezTo>
                    <a:pt x="482" y="412"/>
                    <a:pt x="482" y="409"/>
                    <a:pt x="485" y="409"/>
                  </a:cubicBezTo>
                  <a:cubicBezTo>
                    <a:pt x="488" y="409"/>
                    <a:pt x="496" y="406"/>
                    <a:pt x="499" y="405"/>
                  </a:cubicBezTo>
                  <a:cubicBezTo>
                    <a:pt x="503" y="404"/>
                    <a:pt x="501" y="404"/>
                    <a:pt x="501" y="402"/>
                  </a:cubicBezTo>
                  <a:cubicBezTo>
                    <a:pt x="501" y="401"/>
                    <a:pt x="507" y="401"/>
                    <a:pt x="509" y="399"/>
                  </a:cubicBezTo>
                  <a:cubicBezTo>
                    <a:pt x="511" y="398"/>
                    <a:pt x="508" y="396"/>
                    <a:pt x="507" y="397"/>
                  </a:cubicBezTo>
                  <a:close/>
                  <a:moveTo>
                    <a:pt x="147" y="218"/>
                  </a:moveTo>
                  <a:cubicBezTo>
                    <a:pt x="143" y="222"/>
                    <a:pt x="142" y="223"/>
                    <a:pt x="138" y="222"/>
                  </a:cubicBezTo>
                  <a:cubicBezTo>
                    <a:pt x="134" y="221"/>
                    <a:pt x="132" y="223"/>
                    <a:pt x="134" y="225"/>
                  </a:cubicBezTo>
                  <a:cubicBezTo>
                    <a:pt x="136" y="226"/>
                    <a:pt x="136" y="227"/>
                    <a:pt x="132" y="228"/>
                  </a:cubicBezTo>
                  <a:cubicBezTo>
                    <a:pt x="128" y="229"/>
                    <a:pt x="126" y="232"/>
                    <a:pt x="124" y="231"/>
                  </a:cubicBezTo>
                  <a:cubicBezTo>
                    <a:pt x="123" y="231"/>
                    <a:pt x="131" y="225"/>
                    <a:pt x="129" y="224"/>
                  </a:cubicBezTo>
                  <a:cubicBezTo>
                    <a:pt x="127" y="222"/>
                    <a:pt x="121" y="226"/>
                    <a:pt x="121" y="228"/>
                  </a:cubicBezTo>
                  <a:cubicBezTo>
                    <a:pt x="121" y="230"/>
                    <a:pt x="118" y="230"/>
                    <a:pt x="116" y="230"/>
                  </a:cubicBezTo>
                  <a:cubicBezTo>
                    <a:pt x="114" y="230"/>
                    <a:pt x="111" y="228"/>
                    <a:pt x="113" y="228"/>
                  </a:cubicBezTo>
                  <a:cubicBezTo>
                    <a:pt x="115" y="228"/>
                    <a:pt x="114" y="225"/>
                    <a:pt x="117" y="224"/>
                  </a:cubicBezTo>
                  <a:cubicBezTo>
                    <a:pt x="119" y="223"/>
                    <a:pt x="116" y="221"/>
                    <a:pt x="117" y="220"/>
                  </a:cubicBezTo>
                  <a:cubicBezTo>
                    <a:pt x="118" y="219"/>
                    <a:pt x="124" y="221"/>
                    <a:pt x="124" y="219"/>
                  </a:cubicBezTo>
                  <a:cubicBezTo>
                    <a:pt x="124" y="217"/>
                    <a:pt x="118" y="215"/>
                    <a:pt x="116" y="216"/>
                  </a:cubicBezTo>
                  <a:cubicBezTo>
                    <a:pt x="114" y="218"/>
                    <a:pt x="109" y="221"/>
                    <a:pt x="104" y="218"/>
                  </a:cubicBezTo>
                  <a:cubicBezTo>
                    <a:pt x="102" y="218"/>
                    <a:pt x="118" y="216"/>
                    <a:pt x="120" y="214"/>
                  </a:cubicBezTo>
                  <a:cubicBezTo>
                    <a:pt x="123" y="211"/>
                    <a:pt x="135" y="208"/>
                    <a:pt x="136" y="211"/>
                  </a:cubicBezTo>
                  <a:cubicBezTo>
                    <a:pt x="137" y="213"/>
                    <a:pt x="129" y="214"/>
                    <a:pt x="133" y="216"/>
                  </a:cubicBezTo>
                  <a:cubicBezTo>
                    <a:pt x="136" y="218"/>
                    <a:pt x="142" y="217"/>
                    <a:pt x="143" y="215"/>
                  </a:cubicBezTo>
                  <a:cubicBezTo>
                    <a:pt x="145" y="213"/>
                    <a:pt x="150" y="213"/>
                    <a:pt x="147" y="218"/>
                  </a:cubicBezTo>
                  <a:close/>
                  <a:moveTo>
                    <a:pt x="182" y="262"/>
                  </a:moveTo>
                  <a:cubicBezTo>
                    <a:pt x="177" y="266"/>
                    <a:pt x="178" y="265"/>
                    <a:pt x="174" y="265"/>
                  </a:cubicBezTo>
                  <a:cubicBezTo>
                    <a:pt x="170" y="266"/>
                    <a:pt x="173" y="270"/>
                    <a:pt x="169" y="270"/>
                  </a:cubicBezTo>
                  <a:cubicBezTo>
                    <a:pt x="164" y="270"/>
                    <a:pt x="153" y="271"/>
                    <a:pt x="152" y="268"/>
                  </a:cubicBezTo>
                  <a:cubicBezTo>
                    <a:pt x="151" y="267"/>
                    <a:pt x="158" y="268"/>
                    <a:pt x="158" y="266"/>
                  </a:cubicBezTo>
                  <a:cubicBezTo>
                    <a:pt x="159" y="264"/>
                    <a:pt x="160" y="261"/>
                    <a:pt x="163" y="261"/>
                  </a:cubicBezTo>
                  <a:cubicBezTo>
                    <a:pt x="166" y="261"/>
                    <a:pt x="166" y="258"/>
                    <a:pt x="161" y="256"/>
                  </a:cubicBezTo>
                  <a:cubicBezTo>
                    <a:pt x="157" y="253"/>
                    <a:pt x="168" y="252"/>
                    <a:pt x="170" y="255"/>
                  </a:cubicBezTo>
                  <a:cubicBezTo>
                    <a:pt x="173" y="259"/>
                    <a:pt x="177" y="261"/>
                    <a:pt x="180" y="259"/>
                  </a:cubicBezTo>
                  <a:cubicBezTo>
                    <a:pt x="182" y="256"/>
                    <a:pt x="197" y="249"/>
                    <a:pt x="197" y="253"/>
                  </a:cubicBezTo>
                  <a:cubicBezTo>
                    <a:pt x="197" y="256"/>
                    <a:pt x="186" y="258"/>
                    <a:pt x="182" y="262"/>
                  </a:cubicBezTo>
                  <a:close/>
                  <a:moveTo>
                    <a:pt x="278" y="362"/>
                  </a:moveTo>
                  <a:cubicBezTo>
                    <a:pt x="275" y="363"/>
                    <a:pt x="278" y="354"/>
                    <a:pt x="273" y="351"/>
                  </a:cubicBezTo>
                  <a:cubicBezTo>
                    <a:pt x="266" y="348"/>
                    <a:pt x="263" y="341"/>
                    <a:pt x="263" y="338"/>
                  </a:cubicBezTo>
                  <a:cubicBezTo>
                    <a:pt x="263" y="334"/>
                    <a:pt x="269" y="332"/>
                    <a:pt x="271" y="335"/>
                  </a:cubicBezTo>
                  <a:cubicBezTo>
                    <a:pt x="273" y="338"/>
                    <a:pt x="277" y="349"/>
                    <a:pt x="278" y="353"/>
                  </a:cubicBezTo>
                  <a:cubicBezTo>
                    <a:pt x="280" y="356"/>
                    <a:pt x="280" y="362"/>
                    <a:pt x="278" y="36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6" name="Freeform 130"/>
            <p:cNvSpPr>
              <a:spLocks noEditPoints="1"/>
            </p:cNvSpPr>
            <p:nvPr/>
          </p:nvSpPr>
          <p:spPr bwMode="auto">
            <a:xfrm>
              <a:off x="2709144" y="2387564"/>
              <a:ext cx="156913" cy="123047"/>
            </a:xfrm>
            <a:custGeom>
              <a:avLst/>
              <a:gdLst>
                <a:gd name="T0" fmla="*/ 79 w 80"/>
                <a:gd name="T1" fmla="*/ 10 h 57"/>
                <a:gd name="T2" fmla="*/ 72 w 80"/>
                <a:gd name="T3" fmla="*/ 10 h 57"/>
                <a:gd name="T4" fmla="*/ 65 w 80"/>
                <a:gd name="T5" fmla="*/ 8 h 57"/>
                <a:gd name="T6" fmla="*/ 62 w 80"/>
                <a:gd name="T7" fmla="*/ 7 h 57"/>
                <a:gd name="T8" fmla="*/ 57 w 80"/>
                <a:gd name="T9" fmla="*/ 8 h 57"/>
                <a:gd name="T10" fmla="*/ 51 w 80"/>
                <a:gd name="T11" fmla="*/ 5 h 57"/>
                <a:gd name="T12" fmla="*/ 48 w 80"/>
                <a:gd name="T13" fmla="*/ 3 h 57"/>
                <a:gd name="T14" fmla="*/ 37 w 80"/>
                <a:gd name="T15" fmla="*/ 2 h 57"/>
                <a:gd name="T16" fmla="*/ 16 w 80"/>
                <a:gd name="T17" fmla="*/ 2 h 57"/>
                <a:gd name="T18" fmla="*/ 9 w 80"/>
                <a:gd name="T19" fmla="*/ 0 h 57"/>
                <a:gd name="T20" fmla="*/ 4 w 80"/>
                <a:gd name="T21" fmla="*/ 3 h 57"/>
                <a:gd name="T22" fmla="*/ 2 w 80"/>
                <a:gd name="T23" fmla="*/ 8 h 57"/>
                <a:gd name="T24" fmla="*/ 3 w 80"/>
                <a:gd name="T25" fmla="*/ 14 h 57"/>
                <a:gd name="T26" fmla="*/ 5 w 80"/>
                <a:gd name="T27" fmla="*/ 13 h 57"/>
                <a:gd name="T28" fmla="*/ 7 w 80"/>
                <a:gd name="T29" fmla="*/ 13 h 57"/>
                <a:gd name="T30" fmla="*/ 11 w 80"/>
                <a:gd name="T31" fmla="*/ 14 h 57"/>
                <a:gd name="T32" fmla="*/ 14 w 80"/>
                <a:gd name="T33" fmla="*/ 14 h 57"/>
                <a:gd name="T34" fmla="*/ 17 w 80"/>
                <a:gd name="T35" fmla="*/ 15 h 57"/>
                <a:gd name="T36" fmla="*/ 19 w 80"/>
                <a:gd name="T37" fmla="*/ 17 h 57"/>
                <a:gd name="T38" fmla="*/ 15 w 80"/>
                <a:gd name="T39" fmla="*/ 21 h 57"/>
                <a:gd name="T40" fmla="*/ 15 w 80"/>
                <a:gd name="T41" fmla="*/ 27 h 57"/>
                <a:gd name="T42" fmla="*/ 14 w 80"/>
                <a:gd name="T43" fmla="*/ 31 h 57"/>
                <a:gd name="T44" fmla="*/ 13 w 80"/>
                <a:gd name="T45" fmla="*/ 33 h 57"/>
                <a:gd name="T46" fmla="*/ 14 w 80"/>
                <a:gd name="T47" fmla="*/ 37 h 57"/>
                <a:gd name="T48" fmla="*/ 13 w 80"/>
                <a:gd name="T49" fmla="*/ 40 h 57"/>
                <a:gd name="T50" fmla="*/ 14 w 80"/>
                <a:gd name="T51" fmla="*/ 43 h 57"/>
                <a:gd name="T52" fmla="*/ 12 w 80"/>
                <a:gd name="T53" fmla="*/ 47 h 57"/>
                <a:gd name="T54" fmla="*/ 13 w 80"/>
                <a:gd name="T55" fmla="*/ 49 h 57"/>
                <a:gd name="T56" fmla="*/ 16 w 80"/>
                <a:gd name="T57" fmla="*/ 49 h 57"/>
                <a:gd name="T58" fmla="*/ 23 w 80"/>
                <a:gd name="T59" fmla="*/ 56 h 57"/>
                <a:gd name="T60" fmla="*/ 25 w 80"/>
                <a:gd name="T61" fmla="*/ 54 h 57"/>
                <a:gd name="T62" fmla="*/ 29 w 80"/>
                <a:gd name="T63" fmla="*/ 54 h 57"/>
                <a:gd name="T64" fmla="*/ 34 w 80"/>
                <a:gd name="T65" fmla="*/ 52 h 57"/>
                <a:gd name="T66" fmla="*/ 42 w 80"/>
                <a:gd name="T67" fmla="*/ 52 h 57"/>
                <a:gd name="T68" fmla="*/ 47 w 80"/>
                <a:gd name="T69" fmla="*/ 50 h 57"/>
                <a:gd name="T70" fmla="*/ 52 w 80"/>
                <a:gd name="T71" fmla="*/ 46 h 57"/>
                <a:gd name="T72" fmla="*/ 54 w 80"/>
                <a:gd name="T73" fmla="*/ 42 h 57"/>
                <a:gd name="T74" fmla="*/ 59 w 80"/>
                <a:gd name="T75" fmla="*/ 37 h 57"/>
                <a:gd name="T76" fmla="*/ 59 w 80"/>
                <a:gd name="T77" fmla="*/ 28 h 57"/>
                <a:gd name="T78" fmla="*/ 64 w 80"/>
                <a:gd name="T79" fmla="*/ 22 h 57"/>
                <a:gd name="T80" fmla="*/ 69 w 80"/>
                <a:gd name="T81" fmla="*/ 19 h 57"/>
                <a:gd name="T82" fmla="*/ 76 w 80"/>
                <a:gd name="T83" fmla="*/ 15 h 57"/>
                <a:gd name="T84" fmla="*/ 79 w 80"/>
                <a:gd name="T85" fmla="*/ 10 h 57"/>
                <a:gd name="T86" fmla="*/ 79 w 80"/>
                <a:gd name="T87" fmla="*/ 30 h 57"/>
                <a:gd name="T88" fmla="*/ 74 w 80"/>
                <a:gd name="T89" fmla="*/ 32 h 57"/>
                <a:gd name="T90" fmla="*/ 79 w 80"/>
                <a:gd name="T91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0" h="57">
                  <a:moveTo>
                    <a:pt x="79" y="10"/>
                  </a:moveTo>
                  <a:cubicBezTo>
                    <a:pt x="77" y="10"/>
                    <a:pt x="74" y="10"/>
                    <a:pt x="72" y="10"/>
                  </a:cubicBezTo>
                  <a:cubicBezTo>
                    <a:pt x="70" y="9"/>
                    <a:pt x="66" y="9"/>
                    <a:pt x="65" y="8"/>
                  </a:cubicBezTo>
                  <a:cubicBezTo>
                    <a:pt x="64" y="7"/>
                    <a:pt x="62" y="6"/>
                    <a:pt x="62" y="7"/>
                  </a:cubicBezTo>
                  <a:cubicBezTo>
                    <a:pt x="62" y="9"/>
                    <a:pt x="59" y="9"/>
                    <a:pt x="57" y="8"/>
                  </a:cubicBezTo>
                  <a:cubicBezTo>
                    <a:pt x="55" y="7"/>
                    <a:pt x="53" y="6"/>
                    <a:pt x="51" y="5"/>
                  </a:cubicBezTo>
                  <a:cubicBezTo>
                    <a:pt x="50" y="4"/>
                    <a:pt x="49" y="4"/>
                    <a:pt x="48" y="3"/>
                  </a:cubicBezTo>
                  <a:cubicBezTo>
                    <a:pt x="46" y="3"/>
                    <a:pt x="40" y="2"/>
                    <a:pt x="37" y="2"/>
                  </a:cubicBezTo>
                  <a:cubicBezTo>
                    <a:pt x="33" y="2"/>
                    <a:pt x="21" y="1"/>
                    <a:pt x="16" y="2"/>
                  </a:cubicBezTo>
                  <a:cubicBezTo>
                    <a:pt x="12" y="2"/>
                    <a:pt x="11" y="0"/>
                    <a:pt x="9" y="0"/>
                  </a:cubicBezTo>
                  <a:cubicBezTo>
                    <a:pt x="6" y="0"/>
                    <a:pt x="7" y="3"/>
                    <a:pt x="4" y="3"/>
                  </a:cubicBezTo>
                  <a:cubicBezTo>
                    <a:pt x="0" y="3"/>
                    <a:pt x="0" y="5"/>
                    <a:pt x="2" y="8"/>
                  </a:cubicBezTo>
                  <a:cubicBezTo>
                    <a:pt x="4" y="9"/>
                    <a:pt x="4" y="11"/>
                    <a:pt x="3" y="14"/>
                  </a:cubicBezTo>
                  <a:cubicBezTo>
                    <a:pt x="4" y="14"/>
                    <a:pt x="5" y="13"/>
                    <a:pt x="5" y="13"/>
                  </a:cubicBezTo>
                  <a:cubicBezTo>
                    <a:pt x="6" y="12"/>
                    <a:pt x="7" y="12"/>
                    <a:pt x="7" y="13"/>
                  </a:cubicBezTo>
                  <a:cubicBezTo>
                    <a:pt x="7" y="15"/>
                    <a:pt x="10" y="14"/>
                    <a:pt x="11" y="14"/>
                  </a:cubicBezTo>
                  <a:cubicBezTo>
                    <a:pt x="12" y="14"/>
                    <a:pt x="12" y="15"/>
                    <a:pt x="14" y="14"/>
                  </a:cubicBezTo>
                  <a:cubicBezTo>
                    <a:pt x="15" y="13"/>
                    <a:pt x="17" y="13"/>
                    <a:pt x="17" y="15"/>
                  </a:cubicBezTo>
                  <a:cubicBezTo>
                    <a:pt x="17" y="16"/>
                    <a:pt x="21" y="15"/>
                    <a:pt x="19" y="17"/>
                  </a:cubicBezTo>
                  <a:cubicBezTo>
                    <a:pt x="17" y="19"/>
                    <a:pt x="15" y="19"/>
                    <a:pt x="15" y="21"/>
                  </a:cubicBezTo>
                  <a:cubicBezTo>
                    <a:pt x="15" y="22"/>
                    <a:pt x="17" y="25"/>
                    <a:pt x="15" y="27"/>
                  </a:cubicBezTo>
                  <a:cubicBezTo>
                    <a:pt x="14" y="28"/>
                    <a:pt x="16" y="31"/>
                    <a:pt x="14" y="31"/>
                  </a:cubicBezTo>
                  <a:cubicBezTo>
                    <a:pt x="13" y="31"/>
                    <a:pt x="11" y="32"/>
                    <a:pt x="13" y="33"/>
                  </a:cubicBezTo>
                  <a:cubicBezTo>
                    <a:pt x="14" y="35"/>
                    <a:pt x="16" y="37"/>
                    <a:pt x="14" y="37"/>
                  </a:cubicBezTo>
                  <a:cubicBezTo>
                    <a:pt x="13" y="37"/>
                    <a:pt x="12" y="39"/>
                    <a:pt x="13" y="40"/>
                  </a:cubicBezTo>
                  <a:cubicBezTo>
                    <a:pt x="14" y="41"/>
                    <a:pt x="17" y="43"/>
                    <a:pt x="14" y="43"/>
                  </a:cubicBezTo>
                  <a:cubicBezTo>
                    <a:pt x="12" y="44"/>
                    <a:pt x="12" y="46"/>
                    <a:pt x="12" y="47"/>
                  </a:cubicBezTo>
                  <a:cubicBezTo>
                    <a:pt x="12" y="48"/>
                    <a:pt x="12" y="48"/>
                    <a:pt x="13" y="49"/>
                  </a:cubicBezTo>
                  <a:cubicBezTo>
                    <a:pt x="14" y="49"/>
                    <a:pt x="15" y="49"/>
                    <a:pt x="16" y="49"/>
                  </a:cubicBezTo>
                  <a:cubicBezTo>
                    <a:pt x="19" y="51"/>
                    <a:pt x="20" y="57"/>
                    <a:pt x="23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30" y="54"/>
                    <a:pt x="31" y="52"/>
                    <a:pt x="34" y="52"/>
                  </a:cubicBezTo>
                  <a:cubicBezTo>
                    <a:pt x="38" y="52"/>
                    <a:pt x="40" y="52"/>
                    <a:pt x="42" y="52"/>
                  </a:cubicBezTo>
                  <a:cubicBezTo>
                    <a:pt x="44" y="52"/>
                    <a:pt x="46" y="51"/>
                    <a:pt x="47" y="50"/>
                  </a:cubicBezTo>
                  <a:cubicBezTo>
                    <a:pt x="47" y="48"/>
                    <a:pt x="49" y="47"/>
                    <a:pt x="52" y="46"/>
                  </a:cubicBezTo>
                  <a:cubicBezTo>
                    <a:pt x="54" y="46"/>
                    <a:pt x="54" y="43"/>
                    <a:pt x="54" y="42"/>
                  </a:cubicBezTo>
                  <a:cubicBezTo>
                    <a:pt x="54" y="40"/>
                    <a:pt x="58" y="38"/>
                    <a:pt x="59" y="37"/>
                  </a:cubicBezTo>
                  <a:cubicBezTo>
                    <a:pt x="59" y="36"/>
                    <a:pt x="56" y="32"/>
                    <a:pt x="59" y="28"/>
                  </a:cubicBezTo>
                  <a:cubicBezTo>
                    <a:pt x="61" y="24"/>
                    <a:pt x="64" y="24"/>
                    <a:pt x="64" y="22"/>
                  </a:cubicBezTo>
                  <a:cubicBezTo>
                    <a:pt x="64" y="20"/>
                    <a:pt x="66" y="19"/>
                    <a:pt x="69" y="19"/>
                  </a:cubicBezTo>
                  <a:cubicBezTo>
                    <a:pt x="73" y="18"/>
                    <a:pt x="74" y="16"/>
                    <a:pt x="76" y="15"/>
                  </a:cubicBezTo>
                  <a:cubicBezTo>
                    <a:pt x="79" y="14"/>
                    <a:pt x="79" y="13"/>
                    <a:pt x="79" y="10"/>
                  </a:cubicBezTo>
                  <a:close/>
                  <a:moveTo>
                    <a:pt x="79" y="30"/>
                  </a:moveTo>
                  <a:cubicBezTo>
                    <a:pt x="79" y="27"/>
                    <a:pt x="73" y="31"/>
                    <a:pt x="74" y="32"/>
                  </a:cubicBezTo>
                  <a:cubicBezTo>
                    <a:pt x="77" y="34"/>
                    <a:pt x="80" y="33"/>
                    <a:pt x="79" y="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7" name="Freeform 132"/>
            <p:cNvSpPr>
              <a:spLocks noEditPoints="1"/>
            </p:cNvSpPr>
            <p:nvPr/>
          </p:nvSpPr>
          <p:spPr bwMode="auto">
            <a:xfrm>
              <a:off x="3063611" y="2420301"/>
              <a:ext cx="77892" cy="104986"/>
            </a:xfrm>
            <a:custGeom>
              <a:avLst/>
              <a:gdLst>
                <a:gd name="T0" fmla="*/ 39 w 40"/>
                <a:gd name="T1" fmla="*/ 0 h 49"/>
                <a:gd name="T2" fmla="*/ 36 w 40"/>
                <a:gd name="T3" fmla="*/ 1 h 49"/>
                <a:gd name="T4" fmla="*/ 34 w 40"/>
                <a:gd name="T5" fmla="*/ 3 h 49"/>
                <a:gd name="T6" fmla="*/ 27 w 40"/>
                <a:gd name="T7" fmla="*/ 2 h 49"/>
                <a:gd name="T8" fmla="*/ 19 w 40"/>
                <a:gd name="T9" fmla="*/ 1 h 49"/>
                <a:gd name="T10" fmla="*/ 19 w 40"/>
                <a:gd name="T11" fmla="*/ 2 h 49"/>
                <a:gd name="T12" fmla="*/ 13 w 40"/>
                <a:gd name="T13" fmla="*/ 4 h 49"/>
                <a:gd name="T14" fmla="*/ 10 w 40"/>
                <a:gd name="T15" fmla="*/ 6 h 49"/>
                <a:gd name="T16" fmla="*/ 6 w 40"/>
                <a:gd name="T17" fmla="*/ 7 h 49"/>
                <a:gd name="T18" fmla="*/ 3 w 40"/>
                <a:gd name="T19" fmla="*/ 10 h 49"/>
                <a:gd name="T20" fmla="*/ 2 w 40"/>
                <a:gd name="T21" fmla="*/ 13 h 49"/>
                <a:gd name="T22" fmla="*/ 0 w 40"/>
                <a:gd name="T23" fmla="*/ 16 h 49"/>
                <a:gd name="T24" fmla="*/ 0 w 40"/>
                <a:gd name="T25" fmla="*/ 16 h 49"/>
                <a:gd name="T26" fmla="*/ 4 w 40"/>
                <a:gd name="T27" fmla="*/ 22 h 49"/>
                <a:gd name="T28" fmla="*/ 8 w 40"/>
                <a:gd name="T29" fmla="*/ 23 h 49"/>
                <a:gd name="T30" fmla="*/ 14 w 40"/>
                <a:gd name="T31" fmla="*/ 25 h 49"/>
                <a:gd name="T32" fmla="*/ 7 w 40"/>
                <a:gd name="T33" fmla="*/ 26 h 49"/>
                <a:gd name="T34" fmla="*/ 8 w 40"/>
                <a:gd name="T35" fmla="*/ 31 h 49"/>
                <a:gd name="T36" fmla="*/ 12 w 40"/>
                <a:gd name="T37" fmla="*/ 35 h 49"/>
                <a:gd name="T38" fmla="*/ 17 w 40"/>
                <a:gd name="T39" fmla="*/ 38 h 49"/>
                <a:gd name="T40" fmla="*/ 16 w 40"/>
                <a:gd name="T41" fmla="*/ 32 h 49"/>
                <a:gd name="T42" fmla="*/ 21 w 40"/>
                <a:gd name="T43" fmla="*/ 31 h 49"/>
                <a:gd name="T44" fmla="*/ 18 w 40"/>
                <a:gd name="T45" fmla="*/ 29 h 49"/>
                <a:gd name="T46" fmla="*/ 20 w 40"/>
                <a:gd name="T47" fmla="*/ 28 h 49"/>
                <a:gd name="T48" fmla="*/ 24 w 40"/>
                <a:gd name="T49" fmla="*/ 27 h 49"/>
                <a:gd name="T50" fmla="*/ 22 w 40"/>
                <a:gd name="T51" fmla="*/ 22 h 49"/>
                <a:gd name="T52" fmla="*/ 17 w 40"/>
                <a:gd name="T53" fmla="*/ 22 h 49"/>
                <a:gd name="T54" fmla="*/ 19 w 40"/>
                <a:gd name="T55" fmla="*/ 19 h 49"/>
                <a:gd name="T56" fmla="*/ 14 w 40"/>
                <a:gd name="T57" fmla="*/ 12 h 49"/>
                <a:gd name="T58" fmla="*/ 17 w 40"/>
                <a:gd name="T59" fmla="*/ 10 h 49"/>
                <a:gd name="T60" fmla="*/ 22 w 40"/>
                <a:gd name="T61" fmla="*/ 11 h 49"/>
                <a:gd name="T62" fmla="*/ 24 w 40"/>
                <a:gd name="T63" fmla="*/ 6 h 49"/>
                <a:gd name="T64" fmla="*/ 27 w 40"/>
                <a:gd name="T65" fmla="*/ 7 h 49"/>
                <a:gd name="T66" fmla="*/ 32 w 40"/>
                <a:gd name="T67" fmla="*/ 5 h 49"/>
                <a:gd name="T68" fmla="*/ 36 w 40"/>
                <a:gd name="T69" fmla="*/ 7 h 49"/>
                <a:gd name="T70" fmla="*/ 38 w 40"/>
                <a:gd name="T71" fmla="*/ 5 h 49"/>
                <a:gd name="T72" fmla="*/ 40 w 40"/>
                <a:gd name="T73" fmla="*/ 2 h 49"/>
                <a:gd name="T74" fmla="*/ 39 w 40"/>
                <a:gd name="T75" fmla="*/ 0 h 49"/>
                <a:gd name="T76" fmla="*/ 34 w 40"/>
                <a:gd name="T77" fmla="*/ 46 h 49"/>
                <a:gd name="T78" fmla="*/ 24 w 40"/>
                <a:gd name="T79" fmla="*/ 45 h 49"/>
                <a:gd name="T80" fmla="*/ 20 w 40"/>
                <a:gd name="T81" fmla="*/ 47 h 49"/>
                <a:gd name="T82" fmla="*/ 29 w 40"/>
                <a:gd name="T83" fmla="*/ 49 h 49"/>
                <a:gd name="T84" fmla="*/ 38 w 40"/>
                <a:gd name="T85" fmla="*/ 46 h 49"/>
                <a:gd name="T86" fmla="*/ 34 w 40"/>
                <a:gd name="T8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" h="49">
                  <a:moveTo>
                    <a:pt x="39" y="0"/>
                  </a:moveTo>
                  <a:cubicBezTo>
                    <a:pt x="38" y="0"/>
                    <a:pt x="36" y="0"/>
                    <a:pt x="36" y="1"/>
                  </a:cubicBezTo>
                  <a:cubicBezTo>
                    <a:pt x="36" y="2"/>
                    <a:pt x="35" y="3"/>
                    <a:pt x="34" y="3"/>
                  </a:cubicBezTo>
                  <a:cubicBezTo>
                    <a:pt x="34" y="3"/>
                    <a:pt x="29" y="2"/>
                    <a:pt x="27" y="2"/>
                  </a:cubicBezTo>
                  <a:cubicBezTo>
                    <a:pt x="26" y="1"/>
                    <a:pt x="21" y="1"/>
                    <a:pt x="19" y="1"/>
                  </a:cubicBezTo>
                  <a:cubicBezTo>
                    <a:pt x="19" y="1"/>
                    <a:pt x="19" y="2"/>
                    <a:pt x="19" y="2"/>
                  </a:cubicBezTo>
                  <a:cubicBezTo>
                    <a:pt x="18" y="3"/>
                    <a:pt x="14" y="5"/>
                    <a:pt x="13" y="4"/>
                  </a:cubicBezTo>
                  <a:cubicBezTo>
                    <a:pt x="12" y="4"/>
                    <a:pt x="12" y="6"/>
                    <a:pt x="10" y="6"/>
                  </a:cubicBezTo>
                  <a:cubicBezTo>
                    <a:pt x="8" y="7"/>
                    <a:pt x="6" y="6"/>
                    <a:pt x="6" y="7"/>
                  </a:cubicBezTo>
                  <a:cubicBezTo>
                    <a:pt x="5" y="7"/>
                    <a:pt x="4" y="9"/>
                    <a:pt x="3" y="10"/>
                  </a:cubicBezTo>
                  <a:cubicBezTo>
                    <a:pt x="2" y="11"/>
                    <a:pt x="3" y="12"/>
                    <a:pt x="2" y="13"/>
                  </a:cubicBezTo>
                  <a:cubicBezTo>
                    <a:pt x="1" y="13"/>
                    <a:pt x="1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4" y="19"/>
                    <a:pt x="4" y="22"/>
                  </a:cubicBezTo>
                  <a:cubicBezTo>
                    <a:pt x="3" y="24"/>
                    <a:pt x="7" y="25"/>
                    <a:pt x="8" y="23"/>
                  </a:cubicBezTo>
                  <a:cubicBezTo>
                    <a:pt x="10" y="21"/>
                    <a:pt x="14" y="24"/>
                    <a:pt x="14" y="25"/>
                  </a:cubicBezTo>
                  <a:cubicBezTo>
                    <a:pt x="14" y="26"/>
                    <a:pt x="9" y="24"/>
                    <a:pt x="7" y="26"/>
                  </a:cubicBezTo>
                  <a:cubicBezTo>
                    <a:pt x="5" y="27"/>
                    <a:pt x="9" y="29"/>
                    <a:pt x="8" y="31"/>
                  </a:cubicBezTo>
                  <a:cubicBezTo>
                    <a:pt x="8" y="33"/>
                    <a:pt x="9" y="35"/>
                    <a:pt x="12" y="35"/>
                  </a:cubicBezTo>
                  <a:cubicBezTo>
                    <a:pt x="14" y="35"/>
                    <a:pt x="16" y="39"/>
                    <a:pt x="17" y="38"/>
                  </a:cubicBezTo>
                  <a:cubicBezTo>
                    <a:pt x="19" y="37"/>
                    <a:pt x="16" y="32"/>
                    <a:pt x="16" y="32"/>
                  </a:cubicBezTo>
                  <a:cubicBezTo>
                    <a:pt x="17" y="31"/>
                    <a:pt x="19" y="33"/>
                    <a:pt x="21" y="31"/>
                  </a:cubicBezTo>
                  <a:cubicBezTo>
                    <a:pt x="22" y="30"/>
                    <a:pt x="20" y="29"/>
                    <a:pt x="18" y="29"/>
                  </a:cubicBezTo>
                  <a:cubicBezTo>
                    <a:pt x="16" y="29"/>
                    <a:pt x="18" y="26"/>
                    <a:pt x="20" y="28"/>
                  </a:cubicBezTo>
                  <a:cubicBezTo>
                    <a:pt x="22" y="29"/>
                    <a:pt x="23" y="27"/>
                    <a:pt x="24" y="27"/>
                  </a:cubicBezTo>
                  <a:cubicBezTo>
                    <a:pt x="26" y="27"/>
                    <a:pt x="26" y="23"/>
                    <a:pt x="22" y="22"/>
                  </a:cubicBezTo>
                  <a:cubicBezTo>
                    <a:pt x="19" y="21"/>
                    <a:pt x="20" y="25"/>
                    <a:pt x="17" y="22"/>
                  </a:cubicBezTo>
                  <a:cubicBezTo>
                    <a:pt x="15" y="20"/>
                    <a:pt x="19" y="21"/>
                    <a:pt x="19" y="19"/>
                  </a:cubicBezTo>
                  <a:cubicBezTo>
                    <a:pt x="19" y="17"/>
                    <a:pt x="16" y="14"/>
                    <a:pt x="14" y="12"/>
                  </a:cubicBezTo>
                  <a:cubicBezTo>
                    <a:pt x="13" y="10"/>
                    <a:pt x="17" y="9"/>
                    <a:pt x="17" y="10"/>
                  </a:cubicBezTo>
                  <a:cubicBezTo>
                    <a:pt x="18" y="12"/>
                    <a:pt x="21" y="12"/>
                    <a:pt x="22" y="11"/>
                  </a:cubicBezTo>
                  <a:cubicBezTo>
                    <a:pt x="24" y="10"/>
                    <a:pt x="21" y="7"/>
                    <a:pt x="24" y="6"/>
                  </a:cubicBezTo>
                  <a:cubicBezTo>
                    <a:pt x="27" y="5"/>
                    <a:pt x="27" y="7"/>
                    <a:pt x="27" y="7"/>
                  </a:cubicBezTo>
                  <a:cubicBezTo>
                    <a:pt x="28" y="8"/>
                    <a:pt x="29" y="5"/>
                    <a:pt x="32" y="5"/>
                  </a:cubicBezTo>
                  <a:cubicBezTo>
                    <a:pt x="34" y="5"/>
                    <a:pt x="35" y="6"/>
                    <a:pt x="36" y="7"/>
                  </a:cubicBezTo>
                  <a:cubicBezTo>
                    <a:pt x="37" y="6"/>
                    <a:pt x="38" y="6"/>
                    <a:pt x="38" y="5"/>
                  </a:cubicBezTo>
                  <a:cubicBezTo>
                    <a:pt x="38" y="4"/>
                    <a:pt x="40" y="4"/>
                    <a:pt x="40" y="2"/>
                  </a:cubicBezTo>
                  <a:cubicBezTo>
                    <a:pt x="40" y="1"/>
                    <a:pt x="39" y="0"/>
                    <a:pt x="39" y="0"/>
                  </a:cubicBezTo>
                  <a:close/>
                  <a:moveTo>
                    <a:pt x="34" y="46"/>
                  </a:moveTo>
                  <a:cubicBezTo>
                    <a:pt x="32" y="45"/>
                    <a:pt x="26" y="47"/>
                    <a:pt x="24" y="45"/>
                  </a:cubicBezTo>
                  <a:cubicBezTo>
                    <a:pt x="22" y="43"/>
                    <a:pt x="19" y="46"/>
                    <a:pt x="20" y="47"/>
                  </a:cubicBezTo>
                  <a:cubicBezTo>
                    <a:pt x="22" y="47"/>
                    <a:pt x="26" y="49"/>
                    <a:pt x="29" y="49"/>
                  </a:cubicBezTo>
                  <a:cubicBezTo>
                    <a:pt x="33" y="49"/>
                    <a:pt x="38" y="47"/>
                    <a:pt x="38" y="46"/>
                  </a:cubicBezTo>
                  <a:cubicBezTo>
                    <a:pt x="38" y="46"/>
                    <a:pt x="35" y="47"/>
                    <a:pt x="34" y="4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8" name="Freeform 133"/>
            <p:cNvSpPr/>
            <p:nvPr/>
          </p:nvSpPr>
          <p:spPr bwMode="auto">
            <a:xfrm>
              <a:off x="3205850" y="2510611"/>
              <a:ext cx="32737" cy="23707"/>
            </a:xfrm>
            <a:custGeom>
              <a:avLst/>
              <a:gdLst>
                <a:gd name="T0" fmla="*/ 11 w 17"/>
                <a:gd name="T1" fmla="*/ 7 h 11"/>
                <a:gd name="T2" fmla="*/ 15 w 17"/>
                <a:gd name="T3" fmla="*/ 3 h 11"/>
                <a:gd name="T4" fmla="*/ 15 w 17"/>
                <a:gd name="T5" fmla="*/ 2 h 11"/>
                <a:gd name="T6" fmla="*/ 6 w 17"/>
                <a:gd name="T7" fmla="*/ 4 h 11"/>
                <a:gd name="T8" fmla="*/ 3 w 17"/>
                <a:gd name="T9" fmla="*/ 9 h 11"/>
                <a:gd name="T10" fmla="*/ 11 w 17"/>
                <a:gd name="T1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">
                  <a:moveTo>
                    <a:pt x="11" y="7"/>
                  </a:moveTo>
                  <a:cubicBezTo>
                    <a:pt x="11" y="6"/>
                    <a:pt x="13" y="4"/>
                    <a:pt x="15" y="3"/>
                  </a:cubicBezTo>
                  <a:cubicBezTo>
                    <a:pt x="17" y="2"/>
                    <a:pt x="16" y="0"/>
                    <a:pt x="15" y="2"/>
                  </a:cubicBezTo>
                  <a:cubicBezTo>
                    <a:pt x="13" y="3"/>
                    <a:pt x="10" y="4"/>
                    <a:pt x="6" y="4"/>
                  </a:cubicBezTo>
                  <a:cubicBezTo>
                    <a:pt x="2" y="4"/>
                    <a:pt x="0" y="7"/>
                    <a:pt x="3" y="9"/>
                  </a:cubicBezTo>
                  <a:cubicBezTo>
                    <a:pt x="6" y="11"/>
                    <a:pt x="12" y="8"/>
                    <a:pt x="11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9" name="Freeform 134"/>
            <p:cNvSpPr/>
            <p:nvPr/>
          </p:nvSpPr>
          <p:spPr bwMode="auto">
            <a:xfrm>
              <a:off x="2529653" y="1950688"/>
              <a:ext cx="129821" cy="74506"/>
            </a:xfrm>
            <a:custGeom>
              <a:avLst/>
              <a:gdLst>
                <a:gd name="T0" fmla="*/ 56 w 67"/>
                <a:gd name="T1" fmla="*/ 24 h 34"/>
                <a:gd name="T2" fmla="*/ 61 w 67"/>
                <a:gd name="T3" fmla="*/ 20 h 34"/>
                <a:gd name="T4" fmla="*/ 66 w 67"/>
                <a:gd name="T5" fmla="*/ 16 h 34"/>
                <a:gd name="T6" fmla="*/ 63 w 67"/>
                <a:gd name="T7" fmla="*/ 10 h 34"/>
                <a:gd name="T8" fmla="*/ 59 w 67"/>
                <a:gd name="T9" fmla="*/ 7 h 34"/>
                <a:gd name="T10" fmla="*/ 58 w 67"/>
                <a:gd name="T11" fmla="*/ 4 h 34"/>
                <a:gd name="T12" fmla="*/ 54 w 67"/>
                <a:gd name="T13" fmla="*/ 4 h 34"/>
                <a:gd name="T14" fmla="*/ 48 w 67"/>
                <a:gd name="T15" fmla="*/ 1 h 34"/>
                <a:gd name="T16" fmla="*/ 47 w 67"/>
                <a:gd name="T17" fmla="*/ 5 h 34"/>
                <a:gd name="T18" fmla="*/ 44 w 67"/>
                <a:gd name="T19" fmla="*/ 5 h 34"/>
                <a:gd name="T20" fmla="*/ 41 w 67"/>
                <a:gd name="T21" fmla="*/ 5 h 34"/>
                <a:gd name="T22" fmla="*/ 38 w 67"/>
                <a:gd name="T23" fmla="*/ 6 h 34"/>
                <a:gd name="T24" fmla="*/ 34 w 67"/>
                <a:gd name="T25" fmla="*/ 5 h 34"/>
                <a:gd name="T26" fmla="*/ 30 w 67"/>
                <a:gd name="T27" fmla="*/ 7 h 34"/>
                <a:gd name="T28" fmla="*/ 28 w 67"/>
                <a:gd name="T29" fmla="*/ 6 h 34"/>
                <a:gd name="T30" fmla="*/ 25 w 67"/>
                <a:gd name="T31" fmla="*/ 8 h 34"/>
                <a:gd name="T32" fmla="*/ 24 w 67"/>
                <a:gd name="T33" fmla="*/ 11 h 34"/>
                <a:gd name="T34" fmla="*/ 20 w 67"/>
                <a:gd name="T35" fmla="*/ 13 h 34"/>
                <a:gd name="T36" fmla="*/ 18 w 67"/>
                <a:gd name="T37" fmla="*/ 8 h 34"/>
                <a:gd name="T38" fmla="*/ 9 w 67"/>
                <a:gd name="T39" fmla="*/ 1 h 34"/>
                <a:gd name="T40" fmla="*/ 10 w 67"/>
                <a:gd name="T41" fmla="*/ 5 h 34"/>
                <a:gd name="T42" fmla="*/ 7 w 67"/>
                <a:gd name="T43" fmla="*/ 5 h 34"/>
                <a:gd name="T44" fmla="*/ 3 w 67"/>
                <a:gd name="T45" fmla="*/ 6 h 34"/>
                <a:gd name="T46" fmla="*/ 0 w 67"/>
                <a:gd name="T47" fmla="*/ 11 h 34"/>
                <a:gd name="T48" fmla="*/ 6 w 67"/>
                <a:gd name="T49" fmla="*/ 12 h 34"/>
                <a:gd name="T50" fmla="*/ 14 w 67"/>
                <a:gd name="T51" fmla="*/ 12 h 34"/>
                <a:gd name="T52" fmla="*/ 13 w 67"/>
                <a:gd name="T53" fmla="*/ 15 h 34"/>
                <a:gd name="T54" fmla="*/ 9 w 67"/>
                <a:gd name="T55" fmla="*/ 17 h 34"/>
                <a:gd name="T56" fmla="*/ 2 w 67"/>
                <a:gd name="T57" fmla="*/ 19 h 34"/>
                <a:gd name="T58" fmla="*/ 11 w 67"/>
                <a:gd name="T59" fmla="*/ 19 h 34"/>
                <a:gd name="T60" fmla="*/ 13 w 67"/>
                <a:gd name="T61" fmla="*/ 21 h 34"/>
                <a:gd name="T62" fmla="*/ 15 w 67"/>
                <a:gd name="T63" fmla="*/ 23 h 34"/>
                <a:gd name="T64" fmla="*/ 13 w 67"/>
                <a:gd name="T65" fmla="*/ 26 h 34"/>
                <a:gd name="T66" fmla="*/ 10 w 67"/>
                <a:gd name="T67" fmla="*/ 28 h 34"/>
                <a:gd name="T68" fmla="*/ 18 w 67"/>
                <a:gd name="T69" fmla="*/ 28 h 34"/>
                <a:gd name="T70" fmla="*/ 29 w 67"/>
                <a:gd name="T71" fmla="*/ 32 h 34"/>
                <a:gd name="T72" fmla="*/ 40 w 67"/>
                <a:gd name="T73" fmla="*/ 30 h 34"/>
                <a:gd name="T74" fmla="*/ 48 w 67"/>
                <a:gd name="T75" fmla="*/ 27 h 34"/>
                <a:gd name="T76" fmla="*/ 56 w 67"/>
                <a:gd name="T77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" h="34">
                  <a:moveTo>
                    <a:pt x="56" y="24"/>
                  </a:moveTo>
                  <a:cubicBezTo>
                    <a:pt x="60" y="24"/>
                    <a:pt x="60" y="20"/>
                    <a:pt x="61" y="20"/>
                  </a:cubicBezTo>
                  <a:cubicBezTo>
                    <a:pt x="63" y="20"/>
                    <a:pt x="65" y="17"/>
                    <a:pt x="66" y="16"/>
                  </a:cubicBezTo>
                  <a:cubicBezTo>
                    <a:pt x="67" y="14"/>
                    <a:pt x="65" y="10"/>
                    <a:pt x="63" y="10"/>
                  </a:cubicBezTo>
                  <a:cubicBezTo>
                    <a:pt x="61" y="10"/>
                    <a:pt x="59" y="9"/>
                    <a:pt x="59" y="7"/>
                  </a:cubicBezTo>
                  <a:cubicBezTo>
                    <a:pt x="60" y="6"/>
                    <a:pt x="58" y="4"/>
                    <a:pt x="58" y="4"/>
                  </a:cubicBezTo>
                  <a:cubicBezTo>
                    <a:pt x="58" y="3"/>
                    <a:pt x="55" y="3"/>
                    <a:pt x="54" y="4"/>
                  </a:cubicBezTo>
                  <a:cubicBezTo>
                    <a:pt x="53" y="4"/>
                    <a:pt x="49" y="0"/>
                    <a:pt x="48" y="1"/>
                  </a:cubicBezTo>
                  <a:cubicBezTo>
                    <a:pt x="47" y="2"/>
                    <a:pt x="48" y="4"/>
                    <a:pt x="47" y="5"/>
                  </a:cubicBezTo>
                  <a:cubicBezTo>
                    <a:pt x="47" y="6"/>
                    <a:pt x="44" y="4"/>
                    <a:pt x="44" y="5"/>
                  </a:cubicBezTo>
                  <a:cubicBezTo>
                    <a:pt x="44" y="6"/>
                    <a:pt x="42" y="6"/>
                    <a:pt x="41" y="5"/>
                  </a:cubicBezTo>
                  <a:cubicBezTo>
                    <a:pt x="40" y="4"/>
                    <a:pt x="37" y="5"/>
                    <a:pt x="38" y="6"/>
                  </a:cubicBezTo>
                  <a:cubicBezTo>
                    <a:pt x="38" y="7"/>
                    <a:pt x="36" y="6"/>
                    <a:pt x="34" y="5"/>
                  </a:cubicBezTo>
                  <a:cubicBezTo>
                    <a:pt x="32" y="3"/>
                    <a:pt x="30" y="6"/>
                    <a:pt x="30" y="7"/>
                  </a:cubicBezTo>
                  <a:cubicBezTo>
                    <a:pt x="30" y="9"/>
                    <a:pt x="29" y="9"/>
                    <a:pt x="28" y="6"/>
                  </a:cubicBezTo>
                  <a:cubicBezTo>
                    <a:pt x="26" y="3"/>
                    <a:pt x="24" y="6"/>
                    <a:pt x="25" y="8"/>
                  </a:cubicBezTo>
                  <a:cubicBezTo>
                    <a:pt x="26" y="10"/>
                    <a:pt x="25" y="12"/>
                    <a:pt x="24" y="11"/>
                  </a:cubicBezTo>
                  <a:cubicBezTo>
                    <a:pt x="23" y="10"/>
                    <a:pt x="21" y="11"/>
                    <a:pt x="20" y="13"/>
                  </a:cubicBezTo>
                  <a:cubicBezTo>
                    <a:pt x="19" y="14"/>
                    <a:pt x="16" y="9"/>
                    <a:pt x="18" y="8"/>
                  </a:cubicBezTo>
                  <a:cubicBezTo>
                    <a:pt x="20" y="7"/>
                    <a:pt x="12" y="1"/>
                    <a:pt x="9" y="1"/>
                  </a:cubicBezTo>
                  <a:cubicBezTo>
                    <a:pt x="6" y="1"/>
                    <a:pt x="8" y="4"/>
                    <a:pt x="10" y="5"/>
                  </a:cubicBezTo>
                  <a:cubicBezTo>
                    <a:pt x="12" y="6"/>
                    <a:pt x="8" y="6"/>
                    <a:pt x="7" y="5"/>
                  </a:cubicBezTo>
                  <a:cubicBezTo>
                    <a:pt x="6" y="4"/>
                    <a:pt x="4" y="5"/>
                    <a:pt x="3" y="6"/>
                  </a:cubicBezTo>
                  <a:cubicBezTo>
                    <a:pt x="2" y="8"/>
                    <a:pt x="0" y="9"/>
                    <a:pt x="0" y="11"/>
                  </a:cubicBezTo>
                  <a:cubicBezTo>
                    <a:pt x="0" y="12"/>
                    <a:pt x="3" y="13"/>
                    <a:pt x="6" y="12"/>
                  </a:cubicBezTo>
                  <a:cubicBezTo>
                    <a:pt x="9" y="11"/>
                    <a:pt x="12" y="11"/>
                    <a:pt x="14" y="12"/>
                  </a:cubicBezTo>
                  <a:cubicBezTo>
                    <a:pt x="15" y="13"/>
                    <a:pt x="11" y="14"/>
                    <a:pt x="13" y="15"/>
                  </a:cubicBezTo>
                  <a:cubicBezTo>
                    <a:pt x="14" y="16"/>
                    <a:pt x="13" y="17"/>
                    <a:pt x="9" y="17"/>
                  </a:cubicBezTo>
                  <a:cubicBezTo>
                    <a:pt x="6" y="17"/>
                    <a:pt x="2" y="18"/>
                    <a:pt x="2" y="19"/>
                  </a:cubicBezTo>
                  <a:cubicBezTo>
                    <a:pt x="3" y="20"/>
                    <a:pt x="11" y="18"/>
                    <a:pt x="11" y="19"/>
                  </a:cubicBezTo>
                  <a:cubicBezTo>
                    <a:pt x="11" y="20"/>
                    <a:pt x="11" y="22"/>
                    <a:pt x="13" y="21"/>
                  </a:cubicBezTo>
                  <a:cubicBezTo>
                    <a:pt x="16" y="20"/>
                    <a:pt x="14" y="23"/>
                    <a:pt x="15" y="23"/>
                  </a:cubicBezTo>
                  <a:cubicBezTo>
                    <a:pt x="16" y="24"/>
                    <a:pt x="16" y="26"/>
                    <a:pt x="13" y="26"/>
                  </a:cubicBezTo>
                  <a:cubicBezTo>
                    <a:pt x="10" y="26"/>
                    <a:pt x="9" y="27"/>
                    <a:pt x="10" y="28"/>
                  </a:cubicBezTo>
                  <a:cubicBezTo>
                    <a:pt x="12" y="30"/>
                    <a:pt x="15" y="29"/>
                    <a:pt x="18" y="28"/>
                  </a:cubicBezTo>
                  <a:cubicBezTo>
                    <a:pt x="21" y="27"/>
                    <a:pt x="26" y="31"/>
                    <a:pt x="29" y="32"/>
                  </a:cubicBezTo>
                  <a:cubicBezTo>
                    <a:pt x="33" y="34"/>
                    <a:pt x="39" y="32"/>
                    <a:pt x="40" y="30"/>
                  </a:cubicBezTo>
                  <a:cubicBezTo>
                    <a:pt x="41" y="28"/>
                    <a:pt x="46" y="29"/>
                    <a:pt x="48" y="27"/>
                  </a:cubicBezTo>
                  <a:cubicBezTo>
                    <a:pt x="50" y="26"/>
                    <a:pt x="53" y="24"/>
                    <a:pt x="56" y="2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0" name="Freeform 135"/>
            <p:cNvSpPr/>
            <p:nvPr/>
          </p:nvSpPr>
          <p:spPr bwMode="auto">
            <a:xfrm>
              <a:off x="2696727" y="2186624"/>
              <a:ext cx="54186" cy="67732"/>
            </a:xfrm>
            <a:custGeom>
              <a:avLst/>
              <a:gdLst>
                <a:gd name="T0" fmla="*/ 25 w 28"/>
                <a:gd name="T1" fmla="*/ 10 h 32"/>
                <a:gd name="T2" fmla="*/ 23 w 28"/>
                <a:gd name="T3" fmla="*/ 8 h 32"/>
                <a:gd name="T4" fmla="*/ 19 w 28"/>
                <a:gd name="T5" fmla="*/ 9 h 32"/>
                <a:gd name="T6" fmla="*/ 16 w 28"/>
                <a:gd name="T7" fmla="*/ 9 h 32"/>
                <a:gd name="T8" fmla="*/ 17 w 28"/>
                <a:gd name="T9" fmla="*/ 5 h 32"/>
                <a:gd name="T10" fmla="*/ 19 w 28"/>
                <a:gd name="T11" fmla="*/ 1 h 32"/>
                <a:gd name="T12" fmla="*/ 18 w 28"/>
                <a:gd name="T13" fmla="*/ 1 h 32"/>
                <a:gd name="T14" fmla="*/ 12 w 28"/>
                <a:gd name="T15" fmla="*/ 3 h 32"/>
                <a:gd name="T16" fmla="*/ 15 w 28"/>
                <a:gd name="T17" fmla="*/ 6 h 32"/>
                <a:gd name="T18" fmla="*/ 9 w 28"/>
                <a:gd name="T19" fmla="*/ 8 h 32"/>
                <a:gd name="T20" fmla="*/ 3 w 28"/>
                <a:gd name="T21" fmla="*/ 8 h 32"/>
                <a:gd name="T22" fmla="*/ 4 w 28"/>
                <a:gd name="T23" fmla="*/ 13 h 32"/>
                <a:gd name="T24" fmla="*/ 6 w 28"/>
                <a:gd name="T25" fmla="*/ 17 h 32"/>
                <a:gd name="T26" fmla="*/ 5 w 28"/>
                <a:gd name="T27" fmla="*/ 23 h 32"/>
                <a:gd name="T28" fmla="*/ 1 w 28"/>
                <a:gd name="T29" fmla="*/ 27 h 32"/>
                <a:gd name="T30" fmla="*/ 7 w 28"/>
                <a:gd name="T31" fmla="*/ 32 h 32"/>
                <a:gd name="T32" fmla="*/ 18 w 28"/>
                <a:gd name="T33" fmla="*/ 27 h 32"/>
                <a:gd name="T34" fmla="*/ 25 w 28"/>
                <a:gd name="T35" fmla="*/ 26 h 32"/>
                <a:gd name="T36" fmla="*/ 25 w 28"/>
                <a:gd name="T37" fmla="*/ 11 h 32"/>
                <a:gd name="T38" fmla="*/ 25 w 28"/>
                <a:gd name="T3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32">
                  <a:moveTo>
                    <a:pt x="25" y="10"/>
                  </a:moveTo>
                  <a:cubicBezTo>
                    <a:pt x="24" y="10"/>
                    <a:pt x="24" y="9"/>
                    <a:pt x="23" y="8"/>
                  </a:cubicBezTo>
                  <a:cubicBezTo>
                    <a:pt x="21" y="6"/>
                    <a:pt x="20" y="8"/>
                    <a:pt x="19" y="9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4" y="8"/>
                    <a:pt x="16" y="6"/>
                    <a:pt x="17" y="5"/>
                  </a:cubicBezTo>
                  <a:cubicBezTo>
                    <a:pt x="18" y="5"/>
                    <a:pt x="18" y="3"/>
                    <a:pt x="19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0"/>
                    <a:pt x="12" y="0"/>
                    <a:pt x="12" y="3"/>
                  </a:cubicBezTo>
                  <a:cubicBezTo>
                    <a:pt x="12" y="5"/>
                    <a:pt x="14" y="4"/>
                    <a:pt x="15" y="6"/>
                  </a:cubicBezTo>
                  <a:cubicBezTo>
                    <a:pt x="15" y="7"/>
                    <a:pt x="12" y="7"/>
                    <a:pt x="9" y="8"/>
                  </a:cubicBezTo>
                  <a:cubicBezTo>
                    <a:pt x="7" y="10"/>
                    <a:pt x="5" y="7"/>
                    <a:pt x="3" y="8"/>
                  </a:cubicBezTo>
                  <a:cubicBezTo>
                    <a:pt x="1" y="9"/>
                    <a:pt x="5" y="11"/>
                    <a:pt x="4" y="13"/>
                  </a:cubicBezTo>
                  <a:cubicBezTo>
                    <a:pt x="2" y="15"/>
                    <a:pt x="4" y="15"/>
                    <a:pt x="6" y="17"/>
                  </a:cubicBezTo>
                  <a:cubicBezTo>
                    <a:pt x="9" y="20"/>
                    <a:pt x="5" y="20"/>
                    <a:pt x="5" y="23"/>
                  </a:cubicBezTo>
                  <a:cubicBezTo>
                    <a:pt x="5" y="25"/>
                    <a:pt x="1" y="25"/>
                    <a:pt x="1" y="27"/>
                  </a:cubicBezTo>
                  <a:cubicBezTo>
                    <a:pt x="0" y="28"/>
                    <a:pt x="4" y="32"/>
                    <a:pt x="7" y="32"/>
                  </a:cubicBezTo>
                  <a:cubicBezTo>
                    <a:pt x="9" y="32"/>
                    <a:pt x="14" y="30"/>
                    <a:pt x="18" y="27"/>
                  </a:cubicBezTo>
                  <a:cubicBezTo>
                    <a:pt x="21" y="24"/>
                    <a:pt x="22" y="27"/>
                    <a:pt x="25" y="26"/>
                  </a:cubicBezTo>
                  <a:cubicBezTo>
                    <a:pt x="28" y="24"/>
                    <a:pt x="26" y="13"/>
                    <a:pt x="25" y="11"/>
                  </a:cubicBezTo>
                  <a:cubicBezTo>
                    <a:pt x="25" y="11"/>
                    <a:pt x="25" y="10"/>
                    <a:pt x="25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1" name="Freeform 136"/>
            <p:cNvSpPr>
              <a:spLocks noEditPoints="1"/>
            </p:cNvSpPr>
            <p:nvPr/>
          </p:nvSpPr>
          <p:spPr bwMode="auto">
            <a:xfrm>
              <a:off x="2723423" y="2076386"/>
              <a:ext cx="122511" cy="206000"/>
            </a:xfrm>
            <a:custGeom>
              <a:avLst/>
              <a:gdLst>
                <a:gd name="T0" fmla="*/ 70484569 w 63"/>
                <a:gd name="T1" fmla="*/ 732726839 h 96"/>
                <a:gd name="T2" fmla="*/ 28193077 w 63"/>
                <a:gd name="T3" fmla="*/ 845452890 h 96"/>
                <a:gd name="T4" fmla="*/ 126870723 w 63"/>
                <a:gd name="T5" fmla="*/ 831361195 h 96"/>
                <a:gd name="T6" fmla="*/ 225548369 w 63"/>
                <a:gd name="T7" fmla="*/ 817269500 h 96"/>
                <a:gd name="T8" fmla="*/ 888098817 w 63"/>
                <a:gd name="T9" fmla="*/ 1042725356 h 96"/>
                <a:gd name="T10" fmla="*/ 747129678 w 63"/>
                <a:gd name="T11" fmla="*/ 986362330 h 96"/>
                <a:gd name="T12" fmla="*/ 718936601 w 63"/>
                <a:gd name="T13" fmla="*/ 901815915 h 96"/>
                <a:gd name="T14" fmla="*/ 592065878 w 63"/>
                <a:gd name="T15" fmla="*/ 690451754 h 96"/>
                <a:gd name="T16" fmla="*/ 465195155 w 63"/>
                <a:gd name="T17" fmla="*/ 619997034 h 96"/>
                <a:gd name="T18" fmla="*/ 563872801 w 63"/>
                <a:gd name="T19" fmla="*/ 422724568 h 96"/>
                <a:gd name="T20" fmla="*/ 366517508 w 63"/>
                <a:gd name="T21" fmla="*/ 380453237 h 96"/>
                <a:gd name="T22" fmla="*/ 451096739 w 63"/>
                <a:gd name="T23" fmla="*/ 253635492 h 96"/>
                <a:gd name="T24" fmla="*/ 310131355 w 63"/>
                <a:gd name="T25" fmla="*/ 295906822 h 96"/>
                <a:gd name="T26" fmla="*/ 211453708 w 63"/>
                <a:gd name="T27" fmla="*/ 422724568 h 96"/>
                <a:gd name="T28" fmla="*/ 140969139 w 63"/>
                <a:gd name="T29" fmla="*/ 436816263 h 96"/>
                <a:gd name="T30" fmla="*/ 169162216 w 63"/>
                <a:gd name="T31" fmla="*/ 549542314 h 96"/>
                <a:gd name="T32" fmla="*/ 140969139 w 63"/>
                <a:gd name="T33" fmla="*/ 648180424 h 96"/>
                <a:gd name="T34" fmla="*/ 239646785 w 63"/>
                <a:gd name="T35" fmla="*/ 676363813 h 96"/>
                <a:gd name="T36" fmla="*/ 296032939 w 63"/>
                <a:gd name="T37" fmla="*/ 676363813 h 96"/>
                <a:gd name="T38" fmla="*/ 394710585 w 63"/>
                <a:gd name="T39" fmla="*/ 746814780 h 96"/>
                <a:gd name="T40" fmla="*/ 437002078 w 63"/>
                <a:gd name="T41" fmla="*/ 831361195 h 96"/>
                <a:gd name="T42" fmla="*/ 451096739 w 63"/>
                <a:gd name="T43" fmla="*/ 944087246 h 96"/>
                <a:gd name="T44" fmla="*/ 338324431 w 63"/>
                <a:gd name="T45" fmla="*/ 958178941 h 96"/>
                <a:gd name="T46" fmla="*/ 366517508 w 63"/>
                <a:gd name="T47" fmla="*/ 1042725356 h 96"/>
                <a:gd name="T48" fmla="*/ 310131355 w 63"/>
                <a:gd name="T49" fmla="*/ 1141359712 h 96"/>
                <a:gd name="T50" fmla="*/ 451096739 w 63"/>
                <a:gd name="T51" fmla="*/ 1169543101 h 96"/>
                <a:gd name="T52" fmla="*/ 366517508 w 63"/>
                <a:gd name="T53" fmla="*/ 1197722737 h 96"/>
                <a:gd name="T54" fmla="*/ 310131355 w 63"/>
                <a:gd name="T55" fmla="*/ 1310452542 h 96"/>
                <a:gd name="T56" fmla="*/ 422903662 w 63"/>
                <a:gd name="T57" fmla="*/ 1282269152 h 96"/>
                <a:gd name="T58" fmla="*/ 549774385 w 63"/>
                <a:gd name="T59" fmla="*/ 1254089516 h 96"/>
                <a:gd name="T60" fmla="*/ 718936601 w 63"/>
                <a:gd name="T61" fmla="*/ 1254089516 h 96"/>
                <a:gd name="T62" fmla="*/ 803519586 w 63"/>
                <a:gd name="T63" fmla="*/ 1183634796 h 96"/>
                <a:gd name="T64" fmla="*/ 888098817 w 63"/>
                <a:gd name="T65" fmla="*/ 1042725356 h 96"/>
                <a:gd name="T66" fmla="*/ 98677646 w 63"/>
                <a:gd name="T67" fmla="*/ 394544932 h 96"/>
                <a:gd name="T68" fmla="*/ 606164293 w 63"/>
                <a:gd name="T69" fmla="*/ 112726051 h 96"/>
                <a:gd name="T70" fmla="*/ 606164293 w 63"/>
                <a:gd name="T71" fmla="*/ 112726051 h 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3" h="96">
                  <a:moveTo>
                    <a:pt x="12" y="51"/>
                  </a:moveTo>
                  <a:cubicBezTo>
                    <a:pt x="10" y="49"/>
                    <a:pt x="7" y="52"/>
                    <a:pt x="5" y="52"/>
                  </a:cubicBezTo>
                  <a:cubicBezTo>
                    <a:pt x="4" y="54"/>
                    <a:pt x="4" y="56"/>
                    <a:pt x="3" y="56"/>
                  </a:cubicBezTo>
                  <a:cubicBezTo>
                    <a:pt x="2" y="57"/>
                    <a:pt x="0" y="59"/>
                    <a:pt x="2" y="60"/>
                  </a:cubicBezTo>
                  <a:cubicBezTo>
                    <a:pt x="3" y="60"/>
                    <a:pt x="5" y="62"/>
                    <a:pt x="5" y="60"/>
                  </a:cubicBezTo>
                  <a:cubicBezTo>
                    <a:pt x="6" y="59"/>
                    <a:pt x="7" y="57"/>
                    <a:pt x="9" y="59"/>
                  </a:cubicBezTo>
                  <a:cubicBezTo>
                    <a:pt x="10" y="60"/>
                    <a:pt x="10" y="61"/>
                    <a:pt x="11" y="61"/>
                  </a:cubicBezTo>
                  <a:cubicBezTo>
                    <a:pt x="12" y="60"/>
                    <a:pt x="14" y="60"/>
                    <a:pt x="16" y="58"/>
                  </a:cubicBezTo>
                  <a:cubicBezTo>
                    <a:pt x="18" y="56"/>
                    <a:pt x="15" y="54"/>
                    <a:pt x="12" y="51"/>
                  </a:cubicBezTo>
                  <a:close/>
                  <a:moveTo>
                    <a:pt x="63" y="74"/>
                  </a:moveTo>
                  <a:cubicBezTo>
                    <a:pt x="63" y="71"/>
                    <a:pt x="57" y="69"/>
                    <a:pt x="56" y="71"/>
                  </a:cubicBezTo>
                  <a:cubicBezTo>
                    <a:pt x="56" y="72"/>
                    <a:pt x="54" y="72"/>
                    <a:pt x="53" y="70"/>
                  </a:cubicBezTo>
                  <a:cubicBezTo>
                    <a:pt x="52" y="69"/>
                    <a:pt x="54" y="67"/>
                    <a:pt x="53" y="67"/>
                  </a:cubicBezTo>
                  <a:cubicBezTo>
                    <a:pt x="52" y="67"/>
                    <a:pt x="51" y="65"/>
                    <a:pt x="51" y="64"/>
                  </a:cubicBezTo>
                  <a:cubicBezTo>
                    <a:pt x="51" y="63"/>
                    <a:pt x="50" y="57"/>
                    <a:pt x="46" y="56"/>
                  </a:cubicBezTo>
                  <a:cubicBezTo>
                    <a:pt x="43" y="55"/>
                    <a:pt x="43" y="51"/>
                    <a:pt x="42" y="49"/>
                  </a:cubicBezTo>
                  <a:cubicBezTo>
                    <a:pt x="42" y="46"/>
                    <a:pt x="40" y="47"/>
                    <a:pt x="38" y="45"/>
                  </a:cubicBezTo>
                  <a:cubicBezTo>
                    <a:pt x="37" y="43"/>
                    <a:pt x="34" y="44"/>
                    <a:pt x="33" y="44"/>
                  </a:cubicBezTo>
                  <a:cubicBezTo>
                    <a:pt x="31" y="45"/>
                    <a:pt x="33" y="42"/>
                    <a:pt x="35" y="40"/>
                  </a:cubicBezTo>
                  <a:cubicBezTo>
                    <a:pt x="37" y="39"/>
                    <a:pt x="40" y="31"/>
                    <a:pt x="40" y="30"/>
                  </a:cubicBezTo>
                  <a:cubicBezTo>
                    <a:pt x="40" y="28"/>
                    <a:pt x="30" y="28"/>
                    <a:pt x="28" y="29"/>
                  </a:cubicBezTo>
                  <a:cubicBezTo>
                    <a:pt x="26" y="30"/>
                    <a:pt x="24" y="28"/>
                    <a:pt x="26" y="27"/>
                  </a:cubicBezTo>
                  <a:cubicBezTo>
                    <a:pt x="27" y="26"/>
                    <a:pt x="31" y="23"/>
                    <a:pt x="31" y="22"/>
                  </a:cubicBezTo>
                  <a:cubicBezTo>
                    <a:pt x="30" y="21"/>
                    <a:pt x="33" y="19"/>
                    <a:pt x="32" y="18"/>
                  </a:cubicBezTo>
                  <a:cubicBezTo>
                    <a:pt x="30" y="17"/>
                    <a:pt x="30" y="20"/>
                    <a:pt x="29" y="21"/>
                  </a:cubicBezTo>
                  <a:cubicBezTo>
                    <a:pt x="28" y="22"/>
                    <a:pt x="25" y="21"/>
                    <a:pt x="22" y="21"/>
                  </a:cubicBezTo>
                  <a:cubicBezTo>
                    <a:pt x="19" y="20"/>
                    <a:pt x="18" y="24"/>
                    <a:pt x="18" y="26"/>
                  </a:cubicBezTo>
                  <a:cubicBezTo>
                    <a:pt x="18" y="28"/>
                    <a:pt x="15" y="29"/>
                    <a:pt x="15" y="30"/>
                  </a:cubicBezTo>
                  <a:cubicBezTo>
                    <a:pt x="16" y="32"/>
                    <a:pt x="15" y="33"/>
                    <a:pt x="14" y="32"/>
                  </a:cubicBezTo>
                  <a:cubicBezTo>
                    <a:pt x="13" y="31"/>
                    <a:pt x="12" y="29"/>
                    <a:pt x="10" y="31"/>
                  </a:cubicBezTo>
                  <a:cubicBezTo>
                    <a:pt x="8" y="32"/>
                    <a:pt x="12" y="34"/>
                    <a:pt x="15" y="34"/>
                  </a:cubicBezTo>
                  <a:cubicBezTo>
                    <a:pt x="17" y="35"/>
                    <a:pt x="13" y="36"/>
                    <a:pt x="12" y="39"/>
                  </a:cubicBezTo>
                  <a:cubicBezTo>
                    <a:pt x="12" y="41"/>
                    <a:pt x="15" y="40"/>
                    <a:pt x="16" y="42"/>
                  </a:cubicBezTo>
                  <a:cubicBezTo>
                    <a:pt x="16" y="44"/>
                    <a:pt x="10" y="44"/>
                    <a:pt x="10" y="46"/>
                  </a:cubicBezTo>
                  <a:cubicBezTo>
                    <a:pt x="10" y="48"/>
                    <a:pt x="13" y="45"/>
                    <a:pt x="15" y="44"/>
                  </a:cubicBezTo>
                  <a:cubicBezTo>
                    <a:pt x="16" y="44"/>
                    <a:pt x="14" y="49"/>
                    <a:pt x="17" y="48"/>
                  </a:cubicBezTo>
                  <a:cubicBezTo>
                    <a:pt x="21" y="48"/>
                    <a:pt x="20" y="43"/>
                    <a:pt x="21" y="43"/>
                  </a:cubicBezTo>
                  <a:cubicBezTo>
                    <a:pt x="22" y="44"/>
                    <a:pt x="20" y="46"/>
                    <a:pt x="21" y="48"/>
                  </a:cubicBezTo>
                  <a:cubicBezTo>
                    <a:pt x="22" y="50"/>
                    <a:pt x="19" y="53"/>
                    <a:pt x="19" y="54"/>
                  </a:cubicBezTo>
                  <a:cubicBezTo>
                    <a:pt x="19" y="55"/>
                    <a:pt x="26" y="55"/>
                    <a:pt x="28" y="53"/>
                  </a:cubicBezTo>
                  <a:cubicBezTo>
                    <a:pt x="30" y="51"/>
                    <a:pt x="31" y="53"/>
                    <a:pt x="30" y="55"/>
                  </a:cubicBezTo>
                  <a:cubicBezTo>
                    <a:pt x="28" y="57"/>
                    <a:pt x="29" y="58"/>
                    <a:pt x="31" y="59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3"/>
                    <a:pt x="32" y="65"/>
                    <a:pt x="32" y="67"/>
                  </a:cubicBezTo>
                  <a:cubicBezTo>
                    <a:pt x="32" y="68"/>
                    <a:pt x="26" y="68"/>
                    <a:pt x="26" y="67"/>
                  </a:cubicBezTo>
                  <a:cubicBezTo>
                    <a:pt x="25" y="66"/>
                    <a:pt x="23" y="67"/>
                    <a:pt x="24" y="68"/>
                  </a:cubicBezTo>
                  <a:cubicBezTo>
                    <a:pt x="24" y="69"/>
                    <a:pt x="22" y="71"/>
                    <a:pt x="22" y="72"/>
                  </a:cubicBezTo>
                  <a:cubicBezTo>
                    <a:pt x="22" y="73"/>
                    <a:pt x="25" y="73"/>
                    <a:pt x="26" y="74"/>
                  </a:cubicBezTo>
                  <a:cubicBezTo>
                    <a:pt x="26" y="76"/>
                    <a:pt x="23" y="78"/>
                    <a:pt x="20" y="79"/>
                  </a:cubicBezTo>
                  <a:cubicBezTo>
                    <a:pt x="16" y="80"/>
                    <a:pt x="20" y="82"/>
                    <a:pt x="22" y="81"/>
                  </a:cubicBezTo>
                  <a:cubicBezTo>
                    <a:pt x="24" y="80"/>
                    <a:pt x="23" y="82"/>
                    <a:pt x="26" y="82"/>
                  </a:cubicBezTo>
                  <a:cubicBezTo>
                    <a:pt x="28" y="82"/>
                    <a:pt x="29" y="84"/>
                    <a:pt x="32" y="83"/>
                  </a:cubicBezTo>
                  <a:cubicBezTo>
                    <a:pt x="35" y="82"/>
                    <a:pt x="35" y="83"/>
                    <a:pt x="33" y="84"/>
                  </a:cubicBezTo>
                  <a:cubicBezTo>
                    <a:pt x="31" y="86"/>
                    <a:pt x="28" y="84"/>
                    <a:pt x="26" y="85"/>
                  </a:cubicBezTo>
                  <a:cubicBezTo>
                    <a:pt x="24" y="86"/>
                    <a:pt x="16" y="93"/>
                    <a:pt x="18" y="95"/>
                  </a:cubicBezTo>
                  <a:cubicBezTo>
                    <a:pt x="19" y="96"/>
                    <a:pt x="20" y="94"/>
                    <a:pt x="22" y="93"/>
                  </a:cubicBezTo>
                  <a:cubicBezTo>
                    <a:pt x="25" y="91"/>
                    <a:pt x="26" y="93"/>
                    <a:pt x="27" y="94"/>
                  </a:cubicBezTo>
                  <a:cubicBezTo>
                    <a:pt x="29" y="94"/>
                    <a:pt x="29" y="90"/>
                    <a:pt x="30" y="91"/>
                  </a:cubicBezTo>
                  <a:cubicBezTo>
                    <a:pt x="31" y="91"/>
                    <a:pt x="32" y="90"/>
                    <a:pt x="34" y="90"/>
                  </a:cubicBezTo>
                  <a:cubicBezTo>
                    <a:pt x="37" y="90"/>
                    <a:pt x="38" y="90"/>
                    <a:pt x="39" y="89"/>
                  </a:cubicBezTo>
                  <a:cubicBezTo>
                    <a:pt x="40" y="88"/>
                    <a:pt x="43" y="91"/>
                    <a:pt x="44" y="90"/>
                  </a:cubicBezTo>
                  <a:cubicBezTo>
                    <a:pt x="45" y="89"/>
                    <a:pt x="49" y="89"/>
                    <a:pt x="51" y="89"/>
                  </a:cubicBezTo>
                  <a:cubicBezTo>
                    <a:pt x="53" y="89"/>
                    <a:pt x="59" y="86"/>
                    <a:pt x="60" y="85"/>
                  </a:cubicBezTo>
                  <a:cubicBezTo>
                    <a:pt x="61" y="84"/>
                    <a:pt x="59" y="83"/>
                    <a:pt x="57" y="84"/>
                  </a:cubicBezTo>
                  <a:cubicBezTo>
                    <a:pt x="55" y="84"/>
                    <a:pt x="56" y="82"/>
                    <a:pt x="58" y="80"/>
                  </a:cubicBezTo>
                  <a:cubicBezTo>
                    <a:pt x="60" y="78"/>
                    <a:pt x="63" y="77"/>
                    <a:pt x="63" y="74"/>
                  </a:cubicBezTo>
                  <a:close/>
                  <a:moveTo>
                    <a:pt x="12" y="22"/>
                  </a:moveTo>
                  <a:cubicBezTo>
                    <a:pt x="10" y="21"/>
                    <a:pt x="6" y="28"/>
                    <a:pt x="7" y="28"/>
                  </a:cubicBezTo>
                  <a:cubicBezTo>
                    <a:pt x="10" y="28"/>
                    <a:pt x="13" y="23"/>
                    <a:pt x="12" y="22"/>
                  </a:cubicBezTo>
                  <a:close/>
                  <a:moveTo>
                    <a:pt x="43" y="8"/>
                  </a:moveTo>
                  <a:cubicBezTo>
                    <a:pt x="45" y="6"/>
                    <a:pt x="47" y="0"/>
                    <a:pt x="44" y="1"/>
                  </a:cubicBezTo>
                  <a:cubicBezTo>
                    <a:pt x="42" y="2"/>
                    <a:pt x="42" y="8"/>
                    <a:pt x="43" y="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Freeform 137"/>
            <p:cNvSpPr>
              <a:spLocks noEditPoints="1"/>
            </p:cNvSpPr>
            <p:nvPr/>
          </p:nvSpPr>
          <p:spPr bwMode="auto">
            <a:xfrm>
              <a:off x="2921373" y="2135824"/>
              <a:ext cx="58701" cy="59831"/>
            </a:xfrm>
            <a:custGeom>
              <a:avLst/>
              <a:gdLst>
                <a:gd name="T0" fmla="*/ 15 w 30"/>
                <a:gd name="T1" fmla="*/ 11 h 28"/>
                <a:gd name="T2" fmla="*/ 15 w 30"/>
                <a:gd name="T3" fmla="*/ 6 h 28"/>
                <a:gd name="T4" fmla="*/ 15 w 30"/>
                <a:gd name="T5" fmla="*/ 1 h 28"/>
                <a:gd name="T6" fmla="*/ 11 w 30"/>
                <a:gd name="T7" fmla="*/ 3 h 28"/>
                <a:gd name="T8" fmla="*/ 7 w 30"/>
                <a:gd name="T9" fmla="*/ 5 h 28"/>
                <a:gd name="T10" fmla="*/ 7 w 30"/>
                <a:gd name="T11" fmla="*/ 8 h 28"/>
                <a:gd name="T12" fmla="*/ 4 w 30"/>
                <a:gd name="T13" fmla="*/ 6 h 28"/>
                <a:gd name="T14" fmla="*/ 1 w 30"/>
                <a:gd name="T15" fmla="*/ 11 h 28"/>
                <a:gd name="T16" fmla="*/ 1 w 30"/>
                <a:gd name="T17" fmla="*/ 18 h 28"/>
                <a:gd name="T18" fmla="*/ 3 w 30"/>
                <a:gd name="T19" fmla="*/ 23 h 28"/>
                <a:gd name="T20" fmla="*/ 4 w 30"/>
                <a:gd name="T21" fmla="*/ 26 h 28"/>
                <a:gd name="T22" fmla="*/ 10 w 30"/>
                <a:gd name="T23" fmla="*/ 27 h 28"/>
                <a:gd name="T24" fmla="*/ 12 w 30"/>
                <a:gd name="T25" fmla="*/ 27 h 28"/>
                <a:gd name="T26" fmla="*/ 9 w 30"/>
                <a:gd name="T27" fmla="*/ 23 h 28"/>
                <a:gd name="T28" fmla="*/ 13 w 30"/>
                <a:gd name="T29" fmla="*/ 24 h 28"/>
                <a:gd name="T30" fmla="*/ 17 w 30"/>
                <a:gd name="T31" fmla="*/ 24 h 28"/>
                <a:gd name="T32" fmla="*/ 15 w 30"/>
                <a:gd name="T33" fmla="*/ 20 h 28"/>
                <a:gd name="T34" fmla="*/ 12 w 30"/>
                <a:gd name="T35" fmla="*/ 20 h 28"/>
                <a:gd name="T36" fmla="*/ 14 w 30"/>
                <a:gd name="T37" fmla="*/ 16 h 28"/>
                <a:gd name="T38" fmla="*/ 18 w 30"/>
                <a:gd name="T39" fmla="*/ 14 h 28"/>
                <a:gd name="T40" fmla="*/ 15 w 30"/>
                <a:gd name="T41" fmla="*/ 11 h 28"/>
                <a:gd name="T42" fmla="*/ 29 w 30"/>
                <a:gd name="T43" fmla="*/ 16 h 28"/>
                <a:gd name="T44" fmla="*/ 27 w 30"/>
                <a:gd name="T45" fmla="*/ 18 h 28"/>
                <a:gd name="T46" fmla="*/ 24 w 30"/>
                <a:gd name="T47" fmla="*/ 16 h 28"/>
                <a:gd name="T48" fmla="*/ 20 w 30"/>
                <a:gd name="T49" fmla="*/ 18 h 28"/>
                <a:gd name="T50" fmla="*/ 23 w 30"/>
                <a:gd name="T51" fmla="*/ 24 h 28"/>
                <a:gd name="T52" fmla="*/ 21 w 30"/>
                <a:gd name="T53" fmla="*/ 25 h 28"/>
                <a:gd name="T54" fmla="*/ 23 w 30"/>
                <a:gd name="T55" fmla="*/ 28 h 28"/>
                <a:gd name="T56" fmla="*/ 27 w 30"/>
                <a:gd name="T57" fmla="*/ 23 h 28"/>
                <a:gd name="T58" fmla="*/ 29 w 30"/>
                <a:gd name="T5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28">
                  <a:moveTo>
                    <a:pt x="15" y="11"/>
                  </a:moveTo>
                  <a:cubicBezTo>
                    <a:pt x="14" y="10"/>
                    <a:pt x="13" y="7"/>
                    <a:pt x="15" y="6"/>
                  </a:cubicBezTo>
                  <a:cubicBezTo>
                    <a:pt x="16" y="5"/>
                    <a:pt x="16" y="2"/>
                    <a:pt x="15" y="1"/>
                  </a:cubicBezTo>
                  <a:cubicBezTo>
                    <a:pt x="14" y="0"/>
                    <a:pt x="11" y="1"/>
                    <a:pt x="11" y="3"/>
                  </a:cubicBezTo>
                  <a:cubicBezTo>
                    <a:pt x="10" y="6"/>
                    <a:pt x="8" y="5"/>
                    <a:pt x="7" y="5"/>
                  </a:cubicBezTo>
                  <a:cubicBezTo>
                    <a:pt x="6" y="6"/>
                    <a:pt x="8" y="7"/>
                    <a:pt x="7" y="8"/>
                  </a:cubicBezTo>
                  <a:cubicBezTo>
                    <a:pt x="6" y="9"/>
                    <a:pt x="6" y="6"/>
                    <a:pt x="4" y="6"/>
                  </a:cubicBezTo>
                  <a:cubicBezTo>
                    <a:pt x="2" y="6"/>
                    <a:pt x="2" y="9"/>
                    <a:pt x="1" y="11"/>
                  </a:cubicBezTo>
                  <a:cubicBezTo>
                    <a:pt x="0" y="12"/>
                    <a:pt x="0" y="16"/>
                    <a:pt x="1" y="18"/>
                  </a:cubicBezTo>
                  <a:cubicBezTo>
                    <a:pt x="1" y="20"/>
                    <a:pt x="4" y="21"/>
                    <a:pt x="3" y="23"/>
                  </a:cubicBezTo>
                  <a:cubicBezTo>
                    <a:pt x="3" y="24"/>
                    <a:pt x="3" y="25"/>
                    <a:pt x="4" y="26"/>
                  </a:cubicBezTo>
                  <a:cubicBezTo>
                    <a:pt x="6" y="26"/>
                    <a:pt x="9" y="26"/>
                    <a:pt x="10" y="27"/>
                  </a:cubicBezTo>
                  <a:cubicBezTo>
                    <a:pt x="10" y="27"/>
                    <a:pt x="11" y="27"/>
                    <a:pt x="12" y="27"/>
                  </a:cubicBezTo>
                  <a:cubicBezTo>
                    <a:pt x="11" y="25"/>
                    <a:pt x="9" y="24"/>
                    <a:pt x="9" y="23"/>
                  </a:cubicBezTo>
                  <a:cubicBezTo>
                    <a:pt x="10" y="22"/>
                    <a:pt x="11" y="23"/>
                    <a:pt x="13" y="24"/>
                  </a:cubicBezTo>
                  <a:cubicBezTo>
                    <a:pt x="14" y="25"/>
                    <a:pt x="17" y="25"/>
                    <a:pt x="17" y="24"/>
                  </a:cubicBezTo>
                  <a:cubicBezTo>
                    <a:pt x="17" y="23"/>
                    <a:pt x="17" y="19"/>
                    <a:pt x="15" y="20"/>
                  </a:cubicBezTo>
                  <a:cubicBezTo>
                    <a:pt x="13" y="21"/>
                    <a:pt x="13" y="20"/>
                    <a:pt x="12" y="20"/>
                  </a:cubicBezTo>
                  <a:cubicBezTo>
                    <a:pt x="11" y="19"/>
                    <a:pt x="13" y="17"/>
                    <a:pt x="14" y="16"/>
                  </a:cubicBezTo>
                  <a:cubicBezTo>
                    <a:pt x="14" y="14"/>
                    <a:pt x="17" y="15"/>
                    <a:pt x="18" y="14"/>
                  </a:cubicBezTo>
                  <a:cubicBezTo>
                    <a:pt x="18" y="12"/>
                    <a:pt x="16" y="11"/>
                    <a:pt x="15" y="11"/>
                  </a:cubicBezTo>
                  <a:close/>
                  <a:moveTo>
                    <a:pt x="29" y="16"/>
                  </a:moveTo>
                  <a:cubicBezTo>
                    <a:pt x="28" y="16"/>
                    <a:pt x="27" y="17"/>
                    <a:pt x="27" y="18"/>
                  </a:cubicBezTo>
                  <a:cubicBezTo>
                    <a:pt x="26" y="18"/>
                    <a:pt x="25" y="14"/>
                    <a:pt x="24" y="16"/>
                  </a:cubicBezTo>
                  <a:cubicBezTo>
                    <a:pt x="24" y="18"/>
                    <a:pt x="22" y="15"/>
                    <a:pt x="20" y="18"/>
                  </a:cubicBezTo>
                  <a:cubicBezTo>
                    <a:pt x="19" y="21"/>
                    <a:pt x="21" y="23"/>
                    <a:pt x="23" y="24"/>
                  </a:cubicBezTo>
                  <a:cubicBezTo>
                    <a:pt x="24" y="24"/>
                    <a:pt x="23" y="26"/>
                    <a:pt x="21" y="25"/>
                  </a:cubicBezTo>
                  <a:cubicBezTo>
                    <a:pt x="19" y="25"/>
                    <a:pt x="20" y="28"/>
                    <a:pt x="23" y="28"/>
                  </a:cubicBezTo>
                  <a:cubicBezTo>
                    <a:pt x="25" y="28"/>
                    <a:pt x="27" y="24"/>
                    <a:pt x="27" y="23"/>
                  </a:cubicBezTo>
                  <a:cubicBezTo>
                    <a:pt x="27" y="22"/>
                    <a:pt x="30" y="17"/>
                    <a:pt x="29" y="1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3" name="Freeform 138"/>
            <p:cNvSpPr>
              <a:spLocks noEditPoints="1"/>
            </p:cNvSpPr>
            <p:nvPr/>
          </p:nvSpPr>
          <p:spPr bwMode="auto">
            <a:xfrm>
              <a:off x="2960884" y="1890858"/>
              <a:ext cx="151269" cy="292379"/>
            </a:xfrm>
            <a:custGeom>
              <a:avLst/>
              <a:gdLst>
                <a:gd name="T0" fmla="*/ 76 w 78"/>
                <a:gd name="T1" fmla="*/ 29 h 136"/>
                <a:gd name="T2" fmla="*/ 74 w 78"/>
                <a:gd name="T3" fmla="*/ 18 h 136"/>
                <a:gd name="T4" fmla="*/ 65 w 78"/>
                <a:gd name="T5" fmla="*/ 7 h 136"/>
                <a:gd name="T6" fmla="*/ 54 w 78"/>
                <a:gd name="T7" fmla="*/ 6 h 136"/>
                <a:gd name="T8" fmla="*/ 44 w 78"/>
                <a:gd name="T9" fmla="*/ 6 h 136"/>
                <a:gd name="T10" fmla="*/ 37 w 78"/>
                <a:gd name="T11" fmla="*/ 12 h 136"/>
                <a:gd name="T12" fmla="*/ 31 w 78"/>
                <a:gd name="T13" fmla="*/ 20 h 136"/>
                <a:gd name="T14" fmla="*/ 26 w 78"/>
                <a:gd name="T15" fmla="*/ 28 h 136"/>
                <a:gd name="T16" fmla="*/ 20 w 78"/>
                <a:gd name="T17" fmla="*/ 33 h 136"/>
                <a:gd name="T18" fmla="*/ 16 w 78"/>
                <a:gd name="T19" fmla="*/ 47 h 136"/>
                <a:gd name="T20" fmla="*/ 17 w 78"/>
                <a:gd name="T21" fmla="*/ 54 h 136"/>
                <a:gd name="T22" fmla="*/ 7 w 78"/>
                <a:gd name="T23" fmla="*/ 58 h 136"/>
                <a:gd name="T24" fmla="*/ 6 w 78"/>
                <a:gd name="T25" fmla="*/ 70 h 136"/>
                <a:gd name="T26" fmla="*/ 10 w 78"/>
                <a:gd name="T27" fmla="*/ 81 h 136"/>
                <a:gd name="T28" fmla="*/ 8 w 78"/>
                <a:gd name="T29" fmla="*/ 87 h 136"/>
                <a:gd name="T30" fmla="*/ 4 w 78"/>
                <a:gd name="T31" fmla="*/ 94 h 136"/>
                <a:gd name="T32" fmla="*/ 2 w 78"/>
                <a:gd name="T33" fmla="*/ 104 h 136"/>
                <a:gd name="T34" fmla="*/ 0 w 78"/>
                <a:gd name="T35" fmla="*/ 104 h 136"/>
                <a:gd name="T36" fmla="*/ 5 w 78"/>
                <a:gd name="T37" fmla="*/ 117 h 136"/>
                <a:gd name="T38" fmla="*/ 9 w 78"/>
                <a:gd name="T39" fmla="*/ 127 h 136"/>
                <a:gd name="T40" fmla="*/ 11 w 78"/>
                <a:gd name="T41" fmla="*/ 135 h 136"/>
                <a:gd name="T42" fmla="*/ 18 w 78"/>
                <a:gd name="T43" fmla="*/ 131 h 136"/>
                <a:gd name="T44" fmla="*/ 26 w 78"/>
                <a:gd name="T45" fmla="*/ 129 h 136"/>
                <a:gd name="T46" fmla="*/ 31 w 78"/>
                <a:gd name="T47" fmla="*/ 127 h 136"/>
                <a:gd name="T48" fmla="*/ 33 w 78"/>
                <a:gd name="T49" fmla="*/ 121 h 136"/>
                <a:gd name="T50" fmla="*/ 34 w 78"/>
                <a:gd name="T51" fmla="*/ 108 h 136"/>
                <a:gd name="T52" fmla="*/ 43 w 78"/>
                <a:gd name="T53" fmla="*/ 99 h 136"/>
                <a:gd name="T54" fmla="*/ 40 w 78"/>
                <a:gd name="T55" fmla="*/ 87 h 136"/>
                <a:gd name="T56" fmla="*/ 35 w 78"/>
                <a:gd name="T57" fmla="*/ 79 h 136"/>
                <a:gd name="T58" fmla="*/ 39 w 78"/>
                <a:gd name="T59" fmla="*/ 68 h 136"/>
                <a:gd name="T60" fmla="*/ 47 w 78"/>
                <a:gd name="T61" fmla="*/ 61 h 136"/>
                <a:gd name="T62" fmla="*/ 62 w 78"/>
                <a:gd name="T63" fmla="*/ 50 h 136"/>
                <a:gd name="T64" fmla="*/ 64 w 78"/>
                <a:gd name="T65" fmla="*/ 39 h 136"/>
                <a:gd name="T66" fmla="*/ 74 w 78"/>
                <a:gd name="T67" fmla="*/ 35 h 136"/>
                <a:gd name="T68" fmla="*/ 77 w 78"/>
                <a:gd name="T69" fmla="*/ 32 h 136"/>
                <a:gd name="T70" fmla="*/ 41 w 78"/>
                <a:gd name="T71" fmla="*/ 12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8" h="136">
                  <a:moveTo>
                    <a:pt x="77" y="32"/>
                  </a:moveTo>
                  <a:cubicBezTo>
                    <a:pt x="76" y="31"/>
                    <a:pt x="74" y="29"/>
                    <a:pt x="76" y="29"/>
                  </a:cubicBezTo>
                  <a:cubicBezTo>
                    <a:pt x="77" y="29"/>
                    <a:pt x="78" y="24"/>
                    <a:pt x="76" y="24"/>
                  </a:cubicBezTo>
                  <a:cubicBezTo>
                    <a:pt x="74" y="23"/>
                    <a:pt x="76" y="19"/>
                    <a:pt x="74" y="18"/>
                  </a:cubicBezTo>
                  <a:cubicBezTo>
                    <a:pt x="73" y="17"/>
                    <a:pt x="74" y="14"/>
                    <a:pt x="74" y="12"/>
                  </a:cubicBezTo>
                  <a:cubicBezTo>
                    <a:pt x="74" y="10"/>
                    <a:pt x="69" y="8"/>
                    <a:pt x="65" y="7"/>
                  </a:cubicBezTo>
                  <a:cubicBezTo>
                    <a:pt x="62" y="5"/>
                    <a:pt x="61" y="3"/>
                    <a:pt x="58" y="1"/>
                  </a:cubicBezTo>
                  <a:cubicBezTo>
                    <a:pt x="55" y="0"/>
                    <a:pt x="54" y="4"/>
                    <a:pt x="54" y="6"/>
                  </a:cubicBezTo>
                  <a:cubicBezTo>
                    <a:pt x="54" y="9"/>
                    <a:pt x="52" y="9"/>
                    <a:pt x="50" y="7"/>
                  </a:cubicBezTo>
                  <a:cubicBezTo>
                    <a:pt x="48" y="6"/>
                    <a:pt x="46" y="7"/>
                    <a:pt x="44" y="6"/>
                  </a:cubicBezTo>
                  <a:cubicBezTo>
                    <a:pt x="41" y="5"/>
                    <a:pt x="42" y="9"/>
                    <a:pt x="42" y="11"/>
                  </a:cubicBezTo>
                  <a:cubicBezTo>
                    <a:pt x="42" y="12"/>
                    <a:pt x="39" y="12"/>
                    <a:pt x="37" y="12"/>
                  </a:cubicBezTo>
                  <a:cubicBezTo>
                    <a:pt x="36" y="12"/>
                    <a:pt x="33" y="14"/>
                    <a:pt x="33" y="16"/>
                  </a:cubicBezTo>
                  <a:cubicBezTo>
                    <a:pt x="33" y="18"/>
                    <a:pt x="30" y="19"/>
                    <a:pt x="31" y="20"/>
                  </a:cubicBezTo>
                  <a:cubicBezTo>
                    <a:pt x="32" y="22"/>
                    <a:pt x="31" y="23"/>
                    <a:pt x="29" y="24"/>
                  </a:cubicBezTo>
                  <a:cubicBezTo>
                    <a:pt x="28" y="24"/>
                    <a:pt x="27" y="27"/>
                    <a:pt x="26" y="28"/>
                  </a:cubicBezTo>
                  <a:cubicBezTo>
                    <a:pt x="25" y="29"/>
                    <a:pt x="27" y="31"/>
                    <a:pt x="25" y="32"/>
                  </a:cubicBezTo>
                  <a:cubicBezTo>
                    <a:pt x="23" y="33"/>
                    <a:pt x="21" y="32"/>
                    <a:pt x="20" y="33"/>
                  </a:cubicBezTo>
                  <a:cubicBezTo>
                    <a:pt x="19" y="34"/>
                    <a:pt x="20" y="36"/>
                    <a:pt x="20" y="39"/>
                  </a:cubicBezTo>
                  <a:cubicBezTo>
                    <a:pt x="20" y="41"/>
                    <a:pt x="18" y="44"/>
                    <a:pt x="16" y="47"/>
                  </a:cubicBezTo>
                  <a:cubicBezTo>
                    <a:pt x="14" y="49"/>
                    <a:pt x="16" y="50"/>
                    <a:pt x="17" y="50"/>
                  </a:cubicBezTo>
                  <a:cubicBezTo>
                    <a:pt x="18" y="50"/>
                    <a:pt x="18" y="52"/>
                    <a:pt x="17" y="54"/>
                  </a:cubicBezTo>
                  <a:cubicBezTo>
                    <a:pt x="16" y="55"/>
                    <a:pt x="14" y="54"/>
                    <a:pt x="13" y="54"/>
                  </a:cubicBezTo>
                  <a:cubicBezTo>
                    <a:pt x="12" y="54"/>
                    <a:pt x="9" y="55"/>
                    <a:pt x="7" y="58"/>
                  </a:cubicBezTo>
                  <a:cubicBezTo>
                    <a:pt x="5" y="61"/>
                    <a:pt x="6" y="63"/>
                    <a:pt x="6" y="64"/>
                  </a:cubicBezTo>
                  <a:cubicBezTo>
                    <a:pt x="7" y="66"/>
                    <a:pt x="5" y="67"/>
                    <a:pt x="6" y="70"/>
                  </a:cubicBezTo>
                  <a:cubicBezTo>
                    <a:pt x="8" y="73"/>
                    <a:pt x="6" y="74"/>
                    <a:pt x="6" y="76"/>
                  </a:cubicBezTo>
                  <a:cubicBezTo>
                    <a:pt x="6" y="79"/>
                    <a:pt x="10" y="78"/>
                    <a:pt x="10" y="81"/>
                  </a:cubicBezTo>
                  <a:cubicBezTo>
                    <a:pt x="11" y="83"/>
                    <a:pt x="9" y="84"/>
                    <a:pt x="8" y="84"/>
                  </a:cubicBezTo>
                  <a:cubicBezTo>
                    <a:pt x="7" y="84"/>
                    <a:pt x="7" y="86"/>
                    <a:pt x="8" y="87"/>
                  </a:cubicBezTo>
                  <a:cubicBezTo>
                    <a:pt x="9" y="88"/>
                    <a:pt x="9" y="92"/>
                    <a:pt x="8" y="93"/>
                  </a:cubicBezTo>
                  <a:cubicBezTo>
                    <a:pt x="8" y="94"/>
                    <a:pt x="4" y="93"/>
                    <a:pt x="4" y="94"/>
                  </a:cubicBezTo>
                  <a:cubicBezTo>
                    <a:pt x="5" y="96"/>
                    <a:pt x="3" y="98"/>
                    <a:pt x="3" y="99"/>
                  </a:cubicBezTo>
                  <a:cubicBezTo>
                    <a:pt x="3" y="101"/>
                    <a:pt x="3" y="104"/>
                    <a:pt x="2" y="104"/>
                  </a:cubicBezTo>
                  <a:cubicBezTo>
                    <a:pt x="1" y="103"/>
                    <a:pt x="1" y="103"/>
                    <a:pt x="0" y="103"/>
                  </a:cubicBezTo>
                  <a:cubicBezTo>
                    <a:pt x="0" y="103"/>
                    <a:pt x="0" y="104"/>
                    <a:pt x="0" y="104"/>
                  </a:cubicBezTo>
                  <a:cubicBezTo>
                    <a:pt x="0" y="106"/>
                    <a:pt x="1" y="108"/>
                    <a:pt x="3" y="110"/>
                  </a:cubicBezTo>
                  <a:cubicBezTo>
                    <a:pt x="5" y="112"/>
                    <a:pt x="3" y="114"/>
                    <a:pt x="5" y="117"/>
                  </a:cubicBezTo>
                  <a:cubicBezTo>
                    <a:pt x="7" y="119"/>
                    <a:pt x="6" y="121"/>
                    <a:pt x="8" y="122"/>
                  </a:cubicBezTo>
                  <a:cubicBezTo>
                    <a:pt x="10" y="124"/>
                    <a:pt x="10" y="125"/>
                    <a:pt x="9" y="127"/>
                  </a:cubicBezTo>
                  <a:cubicBezTo>
                    <a:pt x="9" y="129"/>
                    <a:pt x="11" y="128"/>
                    <a:pt x="11" y="130"/>
                  </a:cubicBezTo>
                  <a:cubicBezTo>
                    <a:pt x="11" y="131"/>
                    <a:pt x="11" y="134"/>
                    <a:pt x="11" y="135"/>
                  </a:cubicBezTo>
                  <a:cubicBezTo>
                    <a:pt x="12" y="136"/>
                    <a:pt x="13" y="135"/>
                    <a:pt x="16" y="135"/>
                  </a:cubicBezTo>
                  <a:cubicBezTo>
                    <a:pt x="19" y="135"/>
                    <a:pt x="18" y="133"/>
                    <a:pt x="18" y="131"/>
                  </a:cubicBezTo>
                  <a:cubicBezTo>
                    <a:pt x="19" y="129"/>
                    <a:pt x="20" y="130"/>
                    <a:pt x="20" y="129"/>
                  </a:cubicBezTo>
                  <a:cubicBezTo>
                    <a:pt x="21" y="128"/>
                    <a:pt x="23" y="128"/>
                    <a:pt x="26" y="129"/>
                  </a:cubicBezTo>
                  <a:cubicBezTo>
                    <a:pt x="28" y="130"/>
                    <a:pt x="29" y="128"/>
                    <a:pt x="29" y="126"/>
                  </a:cubicBezTo>
                  <a:cubicBezTo>
                    <a:pt x="29" y="124"/>
                    <a:pt x="31" y="126"/>
                    <a:pt x="31" y="127"/>
                  </a:cubicBezTo>
                  <a:cubicBezTo>
                    <a:pt x="32" y="127"/>
                    <a:pt x="34" y="123"/>
                    <a:pt x="35" y="121"/>
                  </a:cubicBezTo>
                  <a:cubicBezTo>
                    <a:pt x="36" y="118"/>
                    <a:pt x="35" y="119"/>
                    <a:pt x="33" y="121"/>
                  </a:cubicBezTo>
                  <a:cubicBezTo>
                    <a:pt x="30" y="124"/>
                    <a:pt x="32" y="119"/>
                    <a:pt x="33" y="117"/>
                  </a:cubicBezTo>
                  <a:cubicBezTo>
                    <a:pt x="33" y="115"/>
                    <a:pt x="33" y="109"/>
                    <a:pt x="34" y="108"/>
                  </a:cubicBezTo>
                  <a:cubicBezTo>
                    <a:pt x="34" y="107"/>
                    <a:pt x="34" y="105"/>
                    <a:pt x="37" y="104"/>
                  </a:cubicBezTo>
                  <a:cubicBezTo>
                    <a:pt x="40" y="104"/>
                    <a:pt x="43" y="100"/>
                    <a:pt x="43" y="99"/>
                  </a:cubicBezTo>
                  <a:cubicBezTo>
                    <a:pt x="42" y="98"/>
                    <a:pt x="46" y="95"/>
                    <a:pt x="46" y="94"/>
                  </a:cubicBezTo>
                  <a:cubicBezTo>
                    <a:pt x="46" y="93"/>
                    <a:pt x="42" y="88"/>
                    <a:pt x="40" y="87"/>
                  </a:cubicBezTo>
                  <a:cubicBezTo>
                    <a:pt x="39" y="87"/>
                    <a:pt x="36" y="87"/>
                    <a:pt x="36" y="86"/>
                  </a:cubicBezTo>
                  <a:cubicBezTo>
                    <a:pt x="36" y="85"/>
                    <a:pt x="36" y="81"/>
                    <a:pt x="35" y="79"/>
                  </a:cubicBezTo>
                  <a:cubicBezTo>
                    <a:pt x="35" y="77"/>
                    <a:pt x="38" y="75"/>
                    <a:pt x="38" y="73"/>
                  </a:cubicBezTo>
                  <a:cubicBezTo>
                    <a:pt x="38" y="71"/>
                    <a:pt x="37" y="69"/>
                    <a:pt x="39" y="68"/>
                  </a:cubicBezTo>
                  <a:cubicBezTo>
                    <a:pt x="41" y="68"/>
                    <a:pt x="40" y="66"/>
                    <a:pt x="42" y="66"/>
                  </a:cubicBezTo>
                  <a:cubicBezTo>
                    <a:pt x="44" y="65"/>
                    <a:pt x="44" y="62"/>
                    <a:pt x="47" y="61"/>
                  </a:cubicBezTo>
                  <a:cubicBezTo>
                    <a:pt x="49" y="60"/>
                    <a:pt x="49" y="59"/>
                    <a:pt x="52" y="57"/>
                  </a:cubicBezTo>
                  <a:cubicBezTo>
                    <a:pt x="56" y="56"/>
                    <a:pt x="61" y="52"/>
                    <a:pt x="62" y="50"/>
                  </a:cubicBezTo>
                  <a:cubicBezTo>
                    <a:pt x="63" y="48"/>
                    <a:pt x="59" y="46"/>
                    <a:pt x="61" y="44"/>
                  </a:cubicBezTo>
                  <a:cubicBezTo>
                    <a:pt x="64" y="42"/>
                    <a:pt x="62" y="40"/>
                    <a:pt x="64" y="39"/>
                  </a:cubicBezTo>
                  <a:cubicBezTo>
                    <a:pt x="66" y="38"/>
                    <a:pt x="66" y="37"/>
                    <a:pt x="68" y="36"/>
                  </a:cubicBezTo>
                  <a:cubicBezTo>
                    <a:pt x="69" y="34"/>
                    <a:pt x="71" y="36"/>
                    <a:pt x="74" y="35"/>
                  </a:cubicBezTo>
                  <a:cubicBezTo>
                    <a:pt x="76" y="35"/>
                    <a:pt x="77" y="35"/>
                    <a:pt x="78" y="35"/>
                  </a:cubicBezTo>
                  <a:cubicBezTo>
                    <a:pt x="78" y="34"/>
                    <a:pt x="77" y="33"/>
                    <a:pt x="77" y="32"/>
                  </a:cubicBezTo>
                  <a:close/>
                  <a:moveTo>
                    <a:pt x="46" y="113"/>
                  </a:moveTo>
                  <a:cubicBezTo>
                    <a:pt x="42" y="113"/>
                    <a:pt x="41" y="120"/>
                    <a:pt x="41" y="121"/>
                  </a:cubicBezTo>
                  <a:cubicBezTo>
                    <a:pt x="42" y="122"/>
                    <a:pt x="49" y="113"/>
                    <a:pt x="46" y="1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4" name="Freeform 139"/>
            <p:cNvSpPr>
              <a:spLocks noEditPoints="1"/>
            </p:cNvSpPr>
            <p:nvPr/>
          </p:nvSpPr>
          <p:spPr bwMode="auto">
            <a:xfrm>
              <a:off x="3085060" y="2098572"/>
              <a:ext cx="75635" cy="40639"/>
            </a:xfrm>
            <a:custGeom>
              <a:avLst/>
              <a:gdLst>
                <a:gd name="T0" fmla="*/ 36 w 39"/>
                <a:gd name="T1" fmla="*/ 6 h 19"/>
                <a:gd name="T2" fmla="*/ 38 w 39"/>
                <a:gd name="T3" fmla="*/ 1 h 19"/>
                <a:gd name="T4" fmla="*/ 36 w 39"/>
                <a:gd name="T5" fmla="*/ 2 h 19"/>
                <a:gd name="T6" fmla="*/ 24 w 39"/>
                <a:gd name="T7" fmla="*/ 1 h 19"/>
                <a:gd name="T8" fmla="*/ 13 w 39"/>
                <a:gd name="T9" fmla="*/ 3 h 19"/>
                <a:gd name="T10" fmla="*/ 9 w 39"/>
                <a:gd name="T11" fmla="*/ 7 h 19"/>
                <a:gd name="T12" fmla="*/ 10 w 39"/>
                <a:gd name="T13" fmla="*/ 11 h 19"/>
                <a:gd name="T14" fmla="*/ 14 w 39"/>
                <a:gd name="T15" fmla="*/ 13 h 19"/>
                <a:gd name="T16" fmla="*/ 15 w 39"/>
                <a:gd name="T17" fmla="*/ 15 h 19"/>
                <a:gd name="T18" fmla="*/ 15 w 39"/>
                <a:gd name="T19" fmla="*/ 15 h 19"/>
                <a:gd name="T20" fmla="*/ 22 w 39"/>
                <a:gd name="T21" fmla="*/ 15 h 19"/>
                <a:gd name="T22" fmla="*/ 28 w 39"/>
                <a:gd name="T23" fmla="*/ 19 h 19"/>
                <a:gd name="T24" fmla="*/ 34 w 39"/>
                <a:gd name="T25" fmla="*/ 19 h 19"/>
                <a:gd name="T26" fmla="*/ 34 w 39"/>
                <a:gd name="T27" fmla="*/ 18 h 19"/>
                <a:gd name="T28" fmla="*/ 36 w 39"/>
                <a:gd name="T29" fmla="*/ 16 h 19"/>
                <a:gd name="T30" fmla="*/ 35 w 39"/>
                <a:gd name="T31" fmla="*/ 12 h 19"/>
                <a:gd name="T32" fmla="*/ 34 w 39"/>
                <a:gd name="T33" fmla="*/ 9 h 19"/>
                <a:gd name="T34" fmla="*/ 36 w 39"/>
                <a:gd name="T35" fmla="*/ 6 h 19"/>
                <a:gd name="T36" fmla="*/ 4 w 39"/>
                <a:gd name="T37" fmla="*/ 10 h 19"/>
                <a:gd name="T38" fmla="*/ 1 w 39"/>
                <a:gd name="T39" fmla="*/ 15 h 19"/>
                <a:gd name="T40" fmla="*/ 8 w 39"/>
                <a:gd name="T41" fmla="*/ 11 h 19"/>
                <a:gd name="T42" fmla="*/ 4 w 39"/>
                <a:gd name="T43" fmla="*/ 10 h 19"/>
                <a:gd name="T44" fmla="*/ 6 w 39"/>
                <a:gd name="T45" fmla="*/ 7 h 19"/>
                <a:gd name="T46" fmla="*/ 3 w 39"/>
                <a:gd name="T47" fmla="*/ 8 h 19"/>
                <a:gd name="T48" fmla="*/ 6 w 39"/>
                <a:gd name="T4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19">
                  <a:moveTo>
                    <a:pt x="36" y="6"/>
                  </a:moveTo>
                  <a:cubicBezTo>
                    <a:pt x="37" y="4"/>
                    <a:pt x="39" y="4"/>
                    <a:pt x="38" y="1"/>
                  </a:cubicBezTo>
                  <a:cubicBezTo>
                    <a:pt x="37" y="2"/>
                    <a:pt x="37" y="2"/>
                    <a:pt x="36" y="2"/>
                  </a:cubicBezTo>
                  <a:cubicBezTo>
                    <a:pt x="34" y="3"/>
                    <a:pt x="28" y="0"/>
                    <a:pt x="24" y="1"/>
                  </a:cubicBezTo>
                  <a:cubicBezTo>
                    <a:pt x="21" y="1"/>
                    <a:pt x="14" y="1"/>
                    <a:pt x="13" y="3"/>
                  </a:cubicBezTo>
                  <a:cubicBezTo>
                    <a:pt x="11" y="5"/>
                    <a:pt x="7" y="5"/>
                    <a:pt x="9" y="7"/>
                  </a:cubicBezTo>
                  <a:cubicBezTo>
                    <a:pt x="11" y="8"/>
                    <a:pt x="9" y="9"/>
                    <a:pt x="10" y="11"/>
                  </a:cubicBezTo>
                  <a:cubicBezTo>
                    <a:pt x="12" y="12"/>
                    <a:pt x="12" y="13"/>
                    <a:pt x="14" y="13"/>
                  </a:cubicBezTo>
                  <a:cubicBezTo>
                    <a:pt x="16" y="12"/>
                    <a:pt x="17" y="13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8" y="15"/>
                    <a:pt x="21" y="15"/>
                    <a:pt x="22" y="15"/>
                  </a:cubicBezTo>
                  <a:cubicBezTo>
                    <a:pt x="23" y="16"/>
                    <a:pt x="27" y="19"/>
                    <a:pt x="28" y="19"/>
                  </a:cubicBezTo>
                  <a:cubicBezTo>
                    <a:pt x="29" y="19"/>
                    <a:pt x="32" y="19"/>
                    <a:pt x="34" y="19"/>
                  </a:cubicBezTo>
                  <a:cubicBezTo>
                    <a:pt x="34" y="19"/>
                    <a:pt x="34" y="18"/>
                    <a:pt x="34" y="18"/>
                  </a:cubicBezTo>
                  <a:cubicBezTo>
                    <a:pt x="35" y="17"/>
                    <a:pt x="37" y="17"/>
                    <a:pt x="36" y="16"/>
                  </a:cubicBezTo>
                  <a:cubicBezTo>
                    <a:pt x="35" y="14"/>
                    <a:pt x="35" y="14"/>
                    <a:pt x="35" y="12"/>
                  </a:cubicBezTo>
                  <a:cubicBezTo>
                    <a:pt x="35" y="11"/>
                    <a:pt x="34" y="10"/>
                    <a:pt x="34" y="9"/>
                  </a:cubicBezTo>
                  <a:cubicBezTo>
                    <a:pt x="34" y="8"/>
                    <a:pt x="36" y="7"/>
                    <a:pt x="36" y="6"/>
                  </a:cubicBezTo>
                  <a:close/>
                  <a:moveTo>
                    <a:pt x="4" y="10"/>
                  </a:moveTo>
                  <a:cubicBezTo>
                    <a:pt x="0" y="11"/>
                    <a:pt x="0" y="15"/>
                    <a:pt x="1" y="15"/>
                  </a:cubicBezTo>
                  <a:cubicBezTo>
                    <a:pt x="3" y="15"/>
                    <a:pt x="7" y="12"/>
                    <a:pt x="8" y="11"/>
                  </a:cubicBezTo>
                  <a:cubicBezTo>
                    <a:pt x="9" y="10"/>
                    <a:pt x="7" y="9"/>
                    <a:pt x="4" y="10"/>
                  </a:cubicBezTo>
                  <a:close/>
                  <a:moveTo>
                    <a:pt x="6" y="7"/>
                  </a:moveTo>
                  <a:cubicBezTo>
                    <a:pt x="7" y="6"/>
                    <a:pt x="1" y="7"/>
                    <a:pt x="3" y="8"/>
                  </a:cubicBezTo>
                  <a:cubicBezTo>
                    <a:pt x="4" y="9"/>
                    <a:pt x="6" y="9"/>
                    <a:pt x="6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5" name="Freeform 140"/>
            <p:cNvSpPr/>
            <p:nvPr/>
          </p:nvSpPr>
          <p:spPr bwMode="auto">
            <a:xfrm>
              <a:off x="3225041" y="2950873"/>
              <a:ext cx="97083" cy="130950"/>
            </a:xfrm>
            <a:custGeom>
              <a:avLst/>
              <a:gdLst>
                <a:gd name="T0" fmla="*/ 44 w 50"/>
                <a:gd name="T1" fmla="*/ 14 h 61"/>
                <a:gd name="T2" fmla="*/ 47 w 50"/>
                <a:gd name="T3" fmla="*/ 10 h 61"/>
                <a:gd name="T4" fmla="*/ 50 w 50"/>
                <a:gd name="T5" fmla="*/ 6 h 61"/>
                <a:gd name="T6" fmla="*/ 47 w 50"/>
                <a:gd name="T7" fmla="*/ 6 h 61"/>
                <a:gd name="T8" fmla="*/ 44 w 50"/>
                <a:gd name="T9" fmla="*/ 5 h 61"/>
                <a:gd name="T10" fmla="*/ 39 w 50"/>
                <a:gd name="T11" fmla="*/ 6 h 61"/>
                <a:gd name="T12" fmla="*/ 35 w 50"/>
                <a:gd name="T13" fmla="*/ 10 h 61"/>
                <a:gd name="T14" fmla="*/ 27 w 50"/>
                <a:gd name="T15" fmla="*/ 8 h 61"/>
                <a:gd name="T16" fmla="*/ 20 w 50"/>
                <a:gd name="T17" fmla="*/ 4 h 61"/>
                <a:gd name="T18" fmla="*/ 14 w 50"/>
                <a:gd name="T19" fmla="*/ 3 h 61"/>
                <a:gd name="T20" fmla="*/ 10 w 50"/>
                <a:gd name="T21" fmla="*/ 1 h 61"/>
                <a:gd name="T22" fmla="*/ 6 w 50"/>
                <a:gd name="T23" fmla="*/ 1 h 61"/>
                <a:gd name="T24" fmla="*/ 2 w 50"/>
                <a:gd name="T25" fmla="*/ 4 h 61"/>
                <a:gd name="T26" fmla="*/ 1 w 50"/>
                <a:gd name="T27" fmla="*/ 5 h 61"/>
                <a:gd name="T28" fmla="*/ 4 w 50"/>
                <a:gd name="T29" fmla="*/ 8 h 61"/>
                <a:gd name="T30" fmla="*/ 4 w 50"/>
                <a:gd name="T31" fmla="*/ 12 h 61"/>
                <a:gd name="T32" fmla="*/ 7 w 50"/>
                <a:gd name="T33" fmla="*/ 14 h 61"/>
                <a:gd name="T34" fmla="*/ 6 w 50"/>
                <a:gd name="T35" fmla="*/ 19 h 61"/>
                <a:gd name="T36" fmla="*/ 2 w 50"/>
                <a:gd name="T37" fmla="*/ 27 h 61"/>
                <a:gd name="T38" fmla="*/ 0 w 50"/>
                <a:gd name="T39" fmla="*/ 31 h 61"/>
                <a:gd name="T40" fmla="*/ 5 w 50"/>
                <a:gd name="T41" fmla="*/ 33 h 61"/>
                <a:gd name="T42" fmla="*/ 0 w 50"/>
                <a:gd name="T43" fmla="*/ 37 h 61"/>
                <a:gd name="T44" fmla="*/ 0 w 50"/>
                <a:gd name="T45" fmla="*/ 38 h 61"/>
                <a:gd name="T46" fmla="*/ 24 w 50"/>
                <a:gd name="T47" fmla="*/ 50 h 61"/>
                <a:gd name="T48" fmla="*/ 23 w 50"/>
                <a:gd name="T49" fmla="*/ 54 h 61"/>
                <a:gd name="T50" fmla="*/ 34 w 50"/>
                <a:gd name="T51" fmla="*/ 61 h 61"/>
                <a:gd name="T52" fmla="*/ 40 w 50"/>
                <a:gd name="T53" fmla="*/ 48 h 61"/>
                <a:gd name="T54" fmla="*/ 44 w 50"/>
                <a:gd name="T55" fmla="*/ 45 h 61"/>
                <a:gd name="T56" fmla="*/ 47 w 50"/>
                <a:gd name="T57" fmla="*/ 42 h 61"/>
                <a:gd name="T58" fmla="*/ 48 w 50"/>
                <a:gd name="T59" fmla="*/ 42 h 61"/>
                <a:gd name="T60" fmla="*/ 45 w 50"/>
                <a:gd name="T61" fmla="*/ 37 h 61"/>
                <a:gd name="T62" fmla="*/ 44 w 50"/>
                <a:gd name="T63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61">
                  <a:moveTo>
                    <a:pt x="44" y="14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8" y="6"/>
                    <a:pt x="47" y="6"/>
                  </a:cubicBezTo>
                  <a:cubicBezTo>
                    <a:pt x="46" y="7"/>
                    <a:pt x="45" y="6"/>
                    <a:pt x="44" y="5"/>
                  </a:cubicBezTo>
                  <a:cubicBezTo>
                    <a:pt x="44" y="4"/>
                    <a:pt x="41" y="5"/>
                    <a:pt x="39" y="6"/>
                  </a:cubicBezTo>
                  <a:cubicBezTo>
                    <a:pt x="36" y="8"/>
                    <a:pt x="35" y="10"/>
                    <a:pt x="35" y="10"/>
                  </a:cubicBezTo>
                  <a:cubicBezTo>
                    <a:pt x="34" y="9"/>
                    <a:pt x="29" y="8"/>
                    <a:pt x="27" y="8"/>
                  </a:cubicBezTo>
                  <a:cubicBezTo>
                    <a:pt x="26" y="8"/>
                    <a:pt x="22" y="5"/>
                    <a:pt x="20" y="4"/>
                  </a:cubicBezTo>
                  <a:cubicBezTo>
                    <a:pt x="19" y="3"/>
                    <a:pt x="15" y="4"/>
                    <a:pt x="14" y="3"/>
                  </a:cubicBezTo>
                  <a:cubicBezTo>
                    <a:pt x="13" y="2"/>
                    <a:pt x="11" y="2"/>
                    <a:pt x="10" y="1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2" y="3"/>
                    <a:pt x="2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7"/>
                    <a:pt x="6" y="19"/>
                  </a:cubicBezTo>
                  <a:cubicBezTo>
                    <a:pt x="6" y="22"/>
                    <a:pt x="4" y="25"/>
                    <a:pt x="2" y="27"/>
                  </a:cubicBezTo>
                  <a:cubicBezTo>
                    <a:pt x="2" y="27"/>
                    <a:pt x="1" y="29"/>
                    <a:pt x="0" y="31"/>
                  </a:cubicBezTo>
                  <a:cubicBezTo>
                    <a:pt x="3" y="31"/>
                    <a:pt x="5" y="32"/>
                    <a:pt x="5" y="33"/>
                  </a:cubicBezTo>
                  <a:cubicBezTo>
                    <a:pt x="4" y="34"/>
                    <a:pt x="0" y="34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9" y="58"/>
                    <a:pt x="34" y="61"/>
                  </a:cubicBezTo>
                  <a:cubicBezTo>
                    <a:pt x="36" y="56"/>
                    <a:pt x="39" y="49"/>
                    <a:pt x="40" y="48"/>
                  </a:cubicBezTo>
                  <a:cubicBezTo>
                    <a:pt x="41" y="46"/>
                    <a:pt x="43" y="46"/>
                    <a:pt x="44" y="45"/>
                  </a:cubicBezTo>
                  <a:cubicBezTo>
                    <a:pt x="45" y="43"/>
                    <a:pt x="45" y="45"/>
                    <a:pt x="47" y="42"/>
                  </a:cubicBezTo>
                  <a:cubicBezTo>
                    <a:pt x="47" y="42"/>
                    <a:pt x="48" y="42"/>
                    <a:pt x="48" y="42"/>
                  </a:cubicBezTo>
                  <a:cubicBezTo>
                    <a:pt x="45" y="37"/>
                    <a:pt x="45" y="37"/>
                    <a:pt x="45" y="37"/>
                  </a:cubicBezTo>
                  <a:lnTo>
                    <a:pt x="44" y="1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6" name="Freeform 141"/>
            <p:cNvSpPr/>
            <p:nvPr/>
          </p:nvSpPr>
          <p:spPr bwMode="auto">
            <a:xfrm>
              <a:off x="3171984" y="2962161"/>
              <a:ext cx="66604" cy="75635"/>
            </a:xfrm>
            <a:custGeom>
              <a:avLst/>
              <a:gdLst>
                <a:gd name="T0" fmla="*/ 31 w 34"/>
                <a:gd name="T1" fmla="*/ 7 h 35"/>
                <a:gd name="T2" fmla="*/ 31 w 34"/>
                <a:gd name="T3" fmla="*/ 3 h 35"/>
                <a:gd name="T4" fmla="*/ 28 w 34"/>
                <a:gd name="T5" fmla="*/ 0 h 35"/>
                <a:gd name="T6" fmla="*/ 26 w 34"/>
                <a:gd name="T7" fmla="*/ 2 h 35"/>
                <a:gd name="T8" fmla="*/ 22 w 34"/>
                <a:gd name="T9" fmla="*/ 2 h 35"/>
                <a:gd name="T10" fmla="*/ 17 w 34"/>
                <a:gd name="T11" fmla="*/ 4 h 35"/>
                <a:gd name="T12" fmla="*/ 13 w 34"/>
                <a:gd name="T13" fmla="*/ 3 h 35"/>
                <a:gd name="T14" fmla="*/ 9 w 34"/>
                <a:gd name="T15" fmla="*/ 4 h 35"/>
                <a:gd name="T16" fmla="*/ 8 w 34"/>
                <a:gd name="T17" fmla="*/ 9 h 35"/>
                <a:gd name="T18" fmla="*/ 10 w 34"/>
                <a:gd name="T19" fmla="*/ 12 h 35"/>
                <a:gd name="T20" fmla="*/ 8 w 34"/>
                <a:gd name="T21" fmla="*/ 16 h 35"/>
                <a:gd name="T22" fmla="*/ 6 w 34"/>
                <a:gd name="T23" fmla="*/ 17 h 35"/>
                <a:gd name="T24" fmla="*/ 3 w 34"/>
                <a:gd name="T25" fmla="*/ 21 h 35"/>
                <a:gd name="T26" fmla="*/ 2 w 34"/>
                <a:gd name="T27" fmla="*/ 25 h 35"/>
                <a:gd name="T28" fmla="*/ 1 w 34"/>
                <a:gd name="T29" fmla="*/ 31 h 35"/>
                <a:gd name="T30" fmla="*/ 0 w 34"/>
                <a:gd name="T31" fmla="*/ 35 h 35"/>
                <a:gd name="T32" fmla="*/ 3 w 34"/>
                <a:gd name="T33" fmla="*/ 35 h 35"/>
                <a:gd name="T34" fmla="*/ 9 w 34"/>
                <a:gd name="T35" fmla="*/ 33 h 35"/>
                <a:gd name="T36" fmla="*/ 14 w 34"/>
                <a:gd name="T37" fmla="*/ 32 h 35"/>
                <a:gd name="T38" fmla="*/ 19 w 34"/>
                <a:gd name="T39" fmla="*/ 25 h 35"/>
                <a:gd name="T40" fmla="*/ 27 w 34"/>
                <a:gd name="T41" fmla="*/ 26 h 35"/>
                <a:gd name="T42" fmla="*/ 29 w 34"/>
                <a:gd name="T43" fmla="*/ 22 h 35"/>
                <a:gd name="T44" fmla="*/ 33 w 34"/>
                <a:gd name="T45" fmla="*/ 14 h 35"/>
                <a:gd name="T46" fmla="*/ 34 w 34"/>
                <a:gd name="T47" fmla="*/ 9 h 35"/>
                <a:gd name="T48" fmla="*/ 31 w 34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5">
                  <a:moveTo>
                    <a:pt x="31" y="7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6" y="1"/>
                    <a:pt x="26" y="2"/>
                  </a:cubicBezTo>
                  <a:cubicBezTo>
                    <a:pt x="25" y="3"/>
                    <a:pt x="23" y="3"/>
                    <a:pt x="22" y="2"/>
                  </a:cubicBezTo>
                  <a:cubicBezTo>
                    <a:pt x="21" y="2"/>
                    <a:pt x="18" y="3"/>
                    <a:pt x="17" y="4"/>
                  </a:cubicBezTo>
                  <a:cubicBezTo>
                    <a:pt x="17" y="5"/>
                    <a:pt x="15" y="2"/>
                    <a:pt x="13" y="3"/>
                  </a:cubicBezTo>
                  <a:cubicBezTo>
                    <a:pt x="12" y="3"/>
                    <a:pt x="9" y="4"/>
                    <a:pt x="9" y="4"/>
                  </a:cubicBezTo>
                  <a:cubicBezTo>
                    <a:pt x="9" y="4"/>
                    <a:pt x="8" y="8"/>
                    <a:pt x="8" y="9"/>
                  </a:cubicBezTo>
                  <a:cubicBezTo>
                    <a:pt x="8" y="11"/>
                    <a:pt x="10" y="11"/>
                    <a:pt x="10" y="12"/>
                  </a:cubicBezTo>
                  <a:cubicBezTo>
                    <a:pt x="10" y="14"/>
                    <a:pt x="8" y="15"/>
                    <a:pt x="8" y="16"/>
                  </a:cubicBezTo>
                  <a:cubicBezTo>
                    <a:pt x="8" y="16"/>
                    <a:pt x="7" y="17"/>
                    <a:pt x="6" y="17"/>
                  </a:cubicBezTo>
                  <a:cubicBezTo>
                    <a:pt x="4" y="18"/>
                    <a:pt x="4" y="20"/>
                    <a:pt x="3" y="21"/>
                  </a:cubicBezTo>
                  <a:cubicBezTo>
                    <a:pt x="2" y="22"/>
                    <a:pt x="3" y="24"/>
                    <a:pt x="2" y="25"/>
                  </a:cubicBezTo>
                  <a:cubicBezTo>
                    <a:pt x="1" y="27"/>
                    <a:pt x="1" y="29"/>
                    <a:pt x="1" y="31"/>
                  </a:cubicBezTo>
                  <a:cubicBezTo>
                    <a:pt x="1" y="32"/>
                    <a:pt x="1" y="34"/>
                    <a:pt x="0" y="35"/>
                  </a:cubicBezTo>
                  <a:cubicBezTo>
                    <a:pt x="1" y="35"/>
                    <a:pt x="2" y="35"/>
                    <a:pt x="3" y="35"/>
                  </a:cubicBezTo>
                  <a:cubicBezTo>
                    <a:pt x="4" y="34"/>
                    <a:pt x="9" y="33"/>
                    <a:pt x="9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6" y="29"/>
                    <a:pt x="17" y="26"/>
                    <a:pt x="19" y="25"/>
                  </a:cubicBezTo>
                  <a:cubicBezTo>
                    <a:pt x="22" y="25"/>
                    <a:pt x="25" y="25"/>
                    <a:pt x="27" y="26"/>
                  </a:cubicBezTo>
                  <a:cubicBezTo>
                    <a:pt x="28" y="24"/>
                    <a:pt x="29" y="22"/>
                    <a:pt x="29" y="22"/>
                  </a:cubicBezTo>
                  <a:cubicBezTo>
                    <a:pt x="31" y="20"/>
                    <a:pt x="33" y="17"/>
                    <a:pt x="33" y="14"/>
                  </a:cubicBezTo>
                  <a:cubicBezTo>
                    <a:pt x="34" y="12"/>
                    <a:pt x="34" y="9"/>
                    <a:pt x="34" y="9"/>
                  </a:cubicBezTo>
                  <a:lnTo>
                    <a:pt x="31" y="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7" name="Freeform 142"/>
            <p:cNvSpPr/>
            <p:nvPr/>
          </p:nvSpPr>
          <p:spPr bwMode="auto">
            <a:xfrm>
              <a:off x="3499358" y="2358213"/>
              <a:ext cx="214486" cy="137723"/>
            </a:xfrm>
            <a:custGeom>
              <a:avLst/>
              <a:gdLst>
                <a:gd name="T0" fmla="*/ 107 w 110"/>
                <a:gd name="T1" fmla="*/ 36 h 64"/>
                <a:gd name="T2" fmla="*/ 98 w 110"/>
                <a:gd name="T3" fmla="*/ 32 h 64"/>
                <a:gd name="T4" fmla="*/ 93 w 110"/>
                <a:gd name="T5" fmla="*/ 33 h 64"/>
                <a:gd name="T6" fmla="*/ 87 w 110"/>
                <a:gd name="T7" fmla="*/ 31 h 64"/>
                <a:gd name="T8" fmla="*/ 81 w 110"/>
                <a:gd name="T9" fmla="*/ 36 h 64"/>
                <a:gd name="T10" fmla="*/ 78 w 110"/>
                <a:gd name="T11" fmla="*/ 37 h 64"/>
                <a:gd name="T12" fmla="*/ 73 w 110"/>
                <a:gd name="T13" fmla="*/ 34 h 64"/>
                <a:gd name="T14" fmla="*/ 68 w 110"/>
                <a:gd name="T15" fmla="*/ 32 h 64"/>
                <a:gd name="T16" fmla="*/ 64 w 110"/>
                <a:gd name="T17" fmla="*/ 26 h 64"/>
                <a:gd name="T18" fmla="*/ 63 w 110"/>
                <a:gd name="T19" fmla="*/ 20 h 64"/>
                <a:gd name="T20" fmla="*/ 58 w 110"/>
                <a:gd name="T21" fmla="*/ 16 h 64"/>
                <a:gd name="T22" fmla="*/ 45 w 110"/>
                <a:gd name="T23" fmla="*/ 16 h 64"/>
                <a:gd name="T24" fmla="*/ 37 w 110"/>
                <a:gd name="T25" fmla="*/ 16 h 64"/>
                <a:gd name="T26" fmla="*/ 30 w 110"/>
                <a:gd name="T27" fmla="*/ 8 h 64"/>
                <a:gd name="T28" fmla="*/ 28 w 110"/>
                <a:gd name="T29" fmla="*/ 11 h 64"/>
                <a:gd name="T30" fmla="*/ 20 w 110"/>
                <a:gd name="T31" fmla="*/ 9 h 64"/>
                <a:gd name="T32" fmla="*/ 20 w 110"/>
                <a:gd name="T33" fmla="*/ 1 h 64"/>
                <a:gd name="T34" fmla="*/ 17 w 110"/>
                <a:gd name="T35" fmla="*/ 10 h 64"/>
                <a:gd name="T36" fmla="*/ 16 w 110"/>
                <a:gd name="T37" fmla="*/ 0 h 64"/>
                <a:gd name="T38" fmla="*/ 0 w 110"/>
                <a:gd name="T39" fmla="*/ 4 h 64"/>
                <a:gd name="T40" fmla="*/ 0 w 110"/>
                <a:gd name="T41" fmla="*/ 32 h 64"/>
                <a:gd name="T42" fmla="*/ 0 w 110"/>
                <a:gd name="T43" fmla="*/ 32 h 64"/>
                <a:gd name="T44" fmla="*/ 4 w 110"/>
                <a:gd name="T45" fmla="*/ 33 h 64"/>
                <a:gd name="T46" fmla="*/ 6 w 110"/>
                <a:gd name="T47" fmla="*/ 30 h 64"/>
                <a:gd name="T48" fmla="*/ 11 w 110"/>
                <a:gd name="T49" fmla="*/ 27 h 64"/>
                <a:gd name="T50" fmla="*/ 13 w 110"/>
                <a:gd name="T51" fmla="*/ 24 h 64"/>
                <a:gd name="T52" fmla="*/ 15 w 110"/>
                <a:gd name="T53" fmla="*/ 23 h 64"/>
                <a:gd name="T54" fmla="*/ 20 w 110"/>
                <a:gd name="T55" fmla="*/ 24 h 64"/>
                <a:gd name="T56" fmla="*/ 25 w 110"/>
                <a:gd name="T57" fmla="*/ 26 h 64"/>
                <a:gd name="T58" fmla="*/ 27 w 110"/>
                <a:gd name="T59" fmla="*/ 32 h 64"/>
                <a:gd name="T60" fmla="*/ 36 w 110"/>
                <a:gd name="T61" fmla="*/ 33 h 64"/>
                <a:gd name="T62" fmla="*/ 39 w 110"/>
                <a:gd name="T63" fmla="*/ 38 h 64"/>
                <a:gd name="T64" fmla="*/ 41 w 110"/>
                <a:gd name="T65" fmla="*/ 43 h 64"/>
                <a:gd name="T66" fmla="*/ 48 w 110"/>
                <a:gd name="T67" fmla="*/ 47 h 64"/>
                <a:gd name="T68" fmla="*/ 55 w 110"/>
                <a:gd name="T69" fmla="*/ 52 h 64"/>
                <a:gd name="T70" fmla="*/ 61 w 110"/>
                <a:gd name="T71" fmla="*/ 56 h 64"/>
                <a:gd name="T72" fmla="*/ 67 w 110"/>
                <a:gd name="T73" fmla="*/ 58 h 64"/>
                <a:gd name="T74" fmla="*/ 67 w 110"/>
                <a:gd name="T75" fmla="*/ 62 h 64"/>
                <a:gd name="T76" fmla="*/ 68 w 110"/>
                <a:gd name="T77" fmla="*/ 62 h 64"/>
                <a:gd name="T78" fmla="*/ 73 w 110"/>
                <a:gd name="T79" fmla="*/ 63 h 64"/>
                <a:gd name="T80" fmla="*/ 75 w 110"/>
                <a:gd name="T81" fmla="*/ 64 h 64"/>
                <a:gd name="T82" fmla="*/ 78 w 110"/>
                <a:gd name="T83" fmla="*/ 58 h 64"/>
                <a:gd name="T84" fmla="*/ 77 w 110"/>
                <a:gd name="T85" fmla="*/ 52 h 64"/>
                <a:gd name="T86" fmla="*/ 73 w 110"/>
                <a:gd name="T87" fmla="*/ 48 h 64"/>
                <a:gd name="T88" fmla="*/ 79 w 110"/>
                <a:gd name="T89" fmla="*/ 45 h 64"/>
                <a:gd name="T90" fmla="*/ 81 w 110"/>
                <a:gd name="T91" fmla="*/ 42 h 64"/>
                <a:gd name="T92" fmla="*/ 84 w 110"/>
                <a:gd name="T93" fmla="*/ 39 h 64"/>
                <a:gd name="T94" fmla="*/ 89 w 110"/>
                <a:gd name="T95" fmla="*/ 38 h 64"/>
                <a:gd name="T96" fmla="*/ 93 w 110"/>
                <a:gd name="T97" fmla="*/ 37 h 64"/>
                <a:gd name="T98" fmla="*/ 91 w 110"/>
                <a:gd name="T99" fmla="*/ 42 h 64"/>
                <a:gd name="T100" fmla="*/ 98 w 110"/>
                <a:gd name="T101" fmla="*/ 40 h 64"/>
                <a:gd name="T102" fmla="*/ 104 w 110"/>
                <a:gd name="T103" fmla="*/ 39 h 64"/>
                <a:gd name="T104" fmla="*/ 107 w 110"/>
                <a:gd name="T105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0" h="64">
                  <a:moveTo>
                    <a:pt x="107" y="36"/>
                  </a:moveTo>
                  <a:cubicBezTo>
                    <a:pt x="104" y="34"/>
                    <a:pt x="99" y="31"/>
                    <a:pt x="98" y="32"/>
                  </a:cubicBezTo>
                  <a:cubicBezTo>
                    <a:pt x="98" y="34"/>
                    <a:pt x="95" y="34"/>
                    <a:pt x="93" y="33"/>
                  </a:cubicBezTo>
                  <a:cubicBezTo>
                    <a:pt x="92" y="31"/>
                    <a:pt x="91" y="29"/>
                    <a:pt x="87" y="31"/>
                  </a:cubicBezTo>
                  <a:cubicBezTo>
                    <a:pt x="84" y="32"/>
                    <a:pt x="81" y="34"/>
                    <a:pt x="81" y="36"/>
                  </a:cubicBezTo>
                  <a:cubicBezTo>
                    <a:pt x="81" y="37"/>
                    <a:pt x="78" y="39"/>
                    <a:pt x="78" y="37"/>
                  </a:cubicBezTo>
                  <a:cubicBezTo>
                    <a:pt x="78" y="35"/>
                    <a:pt x="75" y="34"/>
                    <a:pt x="73" y="34"/>
                  </a:cubicBezTo>
                  <a:cubicBezTo>
                    <a:pt x="71" y="33"/>
                    <a:pt x="68" y="34"/>
                    <a:pt x="68" y="32"/>
                  </a:cubicBezTo>
                  <a:cubicBezTo>
                    <a:pt x="67" y="30"/>
                    <a:pt x="64" y="28"/>
                    <a:pt x="64" y="26"/>
                  </a:cubicBezTo>
                  <a:cubicBezTo>
                    <a:pt x="64" y="23"/>
                    <a:pt x="65" y="20"/>
                    <a:pt x="63" y="20"/>
                  </a:cubicBezTo>
                  <a:cubicBezTo>
                    <a:pt x="61" y="19"/>
                    <a:pt x="59" y="16"/>
                    <a:pt x="58" y="16"/>
                  </a:cubicBezTo>
                  <a:cubicBezTo>
                    <a:pt x="56" y="16"/>
                    <a:pt x="46" y="16"/>
                    <a:pt x="45" y="16"/>
                  </a:cubicBezTo>
                  <a:cubicBezTo>
                    <a:pt x="44" y="15"/>
                    <a:pt x="38" y="18"/>
                    <a:pt x="37" y="16"/>
                  </a:cubicBezTo>
                  <a:cubicBezTo>
                    <a:pt x="37" y="15"/>
                    <a:pt x="32" y="10"/>
                    <a:pt x="30" y="8"/>
                  </a:cubicBezTo>
                  <a:cubicBezTo>
                    <a:pt x="29" y="9"/>
                    <a:pt x="29" y="10"/>
                    <a:pt x="28" y="11"/>
                  </a:cubicBezTo>
                  <a:cubicBezTo>
                    <a:pt x="23" y="14"/>
                    <a:pt x="19" y="14"/>
                    <a:pt x="20" y="9"/>
                  </a:cubicBezTo>
                  <a:cubicBezTo>
                    <a:pt x="22" y="5"/>
                    <a:pt x="22" y="1"/>
                    <a:pt x="20" y="1"/>
                  </a:cubicBezTo>
                  <a:cubicBezTo>
                    <a:pt x="17" y="1"/>
                    <a:pt x="19" y="9"/>
                    <a:pt x="17" y="10"/>
                  </a:cubicBezTo>
                  <a:cubicBezTo>
                    <a:pt x="15" y="10"/>
                    <a:pt x="15" y="4"/>
                    <a:pt x="1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33"/>
                    <a:pt x="3" y="33"/>
                    <a:pt x="4" y="33"/>
                  </a:cubicBezTo>
                  <a:cubicBezTo>
                    <a:pt x="6" y="33"/>
                    <a:pt x="6" y="31"/>
                    <a:pt x="6" y="30"/>
                  </a:cubicBezTo>
                  <a:cubicBezTo>
                    <a:pt x="6" y="29"/>
                    <a:pt x="9" y="26"/>
                    <a:pt x="11" y="27"/>
                  </a:cubicBezTo>
                  <a:cubicBezTo>
                    <a:pt x="12" y="27"/>
                    <a:pt x="12" y="24"/>
                    <a:pt x="13" y="24"/>
                  </a:cubicBezTo>
                  <a:cubicBezTo>
                    <a:pt x="13" y="24"/>
                    <a:pt x="15" y="24"/>
                    <a:pt x="15" y="23"/>
                  </a:cubicBezTo>
                  <a:cubicBezTo>
                    <a:pt x="16" y="22"/>
                    <a:pt x="19" y="23"/>
                    <a:pt x="20" y="24"/>
                  </a:cubicBezTo>
                  <a:cubicBezTo>
                    <a:pt x="21" y="25"/>
                    <a:pt x="23" y="25"/>
                    <a:pt x="25" y="26"/>
                  </a:cubicBezTo>
                  <a:cubicBezTo>
                    <a:pt x="26" y="26"/>
                    <a:pt x="27" y="31"/>
                    <a:pt x="27" y="32"/>
                  </a:cubicBezTo>
                  <a:cubicBezTo>
                    <a:pt x="27" y="33"/>
                    <a:pt x="35" y="33"/>
                    <a:pt x="36" y="33"/>
                  </a:cubicBezTo>
                  <a:cubicBezTo>
                    <a:pt x="37" y="34"/>
                    <a:pt x="37" y="36"/>
                    <a:pt x="39" y="38"/>
                  </a:cubicBezTo>
                  <a:cubicBezTo>
                    <a:pt x="40" y="39"/>
                    <a:pt x="41" y="41"/>
                    <a:pt x="41" y="43"/>
                  </a:cubicBezTo>
                  <a:cubicBezTo>
                    <a:pt x="42" y="44"/>
                    <a:pt x="47" y="46"/>
                    <a:pt x="48" y="47"/>
                  </a:cubicBezTo>
                  <a:cubicBezTo>
                    <a:pt x="49" y="49"/>
                    <a:pt x="52" y="51"/>
                    <a:pt x="55" y="52"/>
                  </a:cubicBezTo>
                  <a:cubicBezTo>
                    <a:pt x="57" y="52"/>
                    <a:pt x="60" y="56"/>
                    <a:pt x="61" y="56"/>
                  </a:cubicBezTo>
                  <a:cubicBezTo>
                    <a:pt x="63" y="56"/>
                    <a:pt x="67" y="58"/>
                    <a:pt x="67" y="58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2"/>
                    <a:pt x="68" y="62"/>
                    <a:pt x="68" y="62"/>
                  </a:cubicBezTo>
                  <a:cubicBezTo>
                    <a:pt x="70" y="61"/>
                    <a:pt x="71" y="63"/>
                    <a:pt x="73" y="63"/>
                  </a:cubicBezTo>
                  <a:cubicBezTo>
                    <a:pt x="74" y="63"/>
                    <a:pt x="75" y="64"/>
                    <a:pt x="75" y="64"/>
                  </a:cubicBezTo>
                  <a:cubicBezTo>
                    <a:pt x="75" y="61"/>
                    <a:pt x="77" y="59"/>
                    <a:pt x="78" y="58"/>
                  </a:cubicBezTo>
                  <a:cubicBezTo>
                    <a:pt x="80" y="57"/>
                    <a:pt x="77" y="54"/>
                    <a:pt x="77" y="52"/>
                  </a:cubicBezTo>
                  <a:cubicBezTo>
                    <a:pt x="78" y="50"/>
                    <a:pt x="73" y="49"/>
                    <a:pt x="73" y="48"/>
                  </a:cubicBezTo>
                  <a:cubicBezTo>
                    <a:pt x="74" y="46"/>
                    <a:pt x="78" y="46"/>
                    <a:pt x="79" y="45"/>
                  </a:cubicBezTo>
                  <a:cubicBezTo>
                    <a:pt x="81" y="45"/>
                    <a:pt x="80" y="42"/>
                    <a:pt x="81" y="42"/>
                  </a:cubicBezTo>
                  <a:cubicBezTo>
                    <a:pt x="83" y="42"/>
                    <a:pt x="84" y="40"/>
                    <a:pt x="84" y="39"/>
                  </a:cubicBezTo>
                  <a:cubicBezTo>
                    <a:pt x="85" y="37"/>
                    <a:pt x="88" y="39"/>
                    <a:pt x="89" y="38"/>
                  </a:cubicBezTo>
                  <a:cubicBezTo>
                    <a:pt x="91" y="36"/>
                    <a:pt x="93" y="36"/>
                    <a:pt x="93" y="37"/>
                  </a:cubicBezTo>
                  <a:cubicBezTo>
                    <a:pt x="94" y="37"/>
                    <a:pt x="92" y="40"/>
                    <a:pt x="91" y="42"/>
                  </a:cubicBezTo>
                  <a:cubicBezTo>
                    <a:pt x="94" y="42"/>
                    <a:pt x="98" y="41"/>
                    <a:pt x="98" y="40"/>
                  </a:cubicBezTo>
                  <a:cubicBezTo>
                    <a:pt x="99" y="39"/>
                    <a:pt x="103" y="42"/>
                    <a:pt x="104" y="39"/>
                  </a:cubicBezTo>
                  <a:cubicBezTo>
                    <a:pt x="105" y="37"/>
                    <a:pt x="110" y="39"/>
                    <a:pt x="107" y="3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8" name="Freeform 143"/>
            <p:cNvSpPr>
              <a:spLocks noEditPoints="1"/>
            </p:cNvSpPr>
            <p:nvPr/>
          </p:nvSpPr>
          <p:spPr bwMode="auto">
            <a:xfrm>
              <a:off x="2882991" y="1581546"/>
              <a:ext cx="314956" cy="549762"/>
            </a:xfrm>
            <a:custGeom>
              <a:avLst/>
              <a:gdLst>
                <a:gd name="T0" fmla="*/ 153 w 162"/>
                <a:gd name="T1" fmla="*/ 134 h 256"/>
                <a:gd name="T2" fmla="*/ 153 w 162"/>
                <a:gd name="T3" fmla="*/ 126 h 256"/>
                <a:gd name="T4" fmla="*/ 144 w 162"/>
                <a:gd name="T5" fmla="*/ 125 h 256"/>
                <a:gd name="T6" fmla="*/ 134 w 162"/>
                <a:gd name="T7" fmla="*/ 124 h 256"/>
                <a:gd name="T8" fmla="*/ 130 w 162"/>
                <a:gd name="T9" fmla="*/ 124 h 256"/>
                <a:gd name="T10" fmla="*/ 120 w 162"/>
                <a:gd name="T11" fmla="*/ 126 h 256"/>
                <a:gd name="T12" fmla="*/ 112 w 162"/>
                <a:gd name="T13" fmla="*/ 134 h 256"/>
                <a:gd name="T14" fmla="*/ 112 w 162"/>
                <a:gd name="T15" fmla="*/ 125 h 256"/>
                <a:gd name="T16" fmla="*/ 101 w 162"/>
                <a:gd name="T17" fmla="*/ 132 h 256"/>
                <a:gd name="T18" fmla="*/ 96 w 162"/>
                <a:gd name="T19" fmla="*/ 134 h 256"/>
                <a:gd name="T20" fmla="*/ 92 w 162"/>
                <a:gd name="T21" fmla="*/ 133 h 256"/>
                <a:gd name="T22" fmla="*/ 83 w 162"/>
                <a:gd name="T23" fmla="*/ 139 h 256"/>
                <a:gd name="T24" fmla="*/ 77 w 162"/>
                <a:gd name="T25" fmla="*/ 144 h 256"/>
                <a:gd name="T26" fmla="*/ 72 w 162"/>
                <a:gd name="T27" fmla="*/ 146 h 256"/>
                <a:gd name="T28" fmla="*/ 62 w 162"/>
                <a:gd name="T29" fmla="*/ 149 h 256"/>
                <a:gd name="T30" fmla="*/ 58 w 162"/>
                <a:gd name="T31" fmla="*/ 154 h 256"/>
                <a:gd name="T32" fmla="*/ 71 w 162"/>
                <a:gd name="T33" fmla="*/ 155 h 256"/>
                <a:gd name="T34" fmla="*/ 62 w 162"/>
                <a:gd name="T35" fmla="*/ 162 h 256"/>
                <a:gd name="T36" fmla="*/ 48 w 162"/>
                <a:gd name="T37" fmla="*/ 177 h 256"/>
                <a:gd name="T38" fmla="*/ 39 w 162"/>
                <a:gd name="T39" fmla="*/ 189 h 256"/>
                <a:gd name="T40" fmla="*/ 31 w 162"/>
                <a:gd name="T41" fmla="*/ 199 h 256"/>
                <a:gd name="T42" fmla="*/ 20 w 162"/>
                <a:gd name="T43" fmla="*/ 207 h 256"/>
                <a:gd name="T44" fmla="*/ 9 w 162"/>
                <a:gd name="T45" fmla="*/ 214 h 256"/>
                <a:gd name="T46" fmla="*/ 3 w 162"/>
                <a:gd name="T47" fmla="*/ 224 h 256"/>
                <a:gd name="T48" fmla="*/ 2 w 162"/>
                <a:gd name="T49" fmla="*/ 235 h 256"/>
                <a:gd name="T50" fmla="*/ 7 w 162"/>
                <a:gd name="T51" fmla="*/ 239 h 256"/>
                <a:gd name="T52" fmla="*/ 6 w 162"/>
                <a:gd name="T53" fmla="*/ 243 h 256"/>
                <a:gd name="T54" fmla="*/ 11 w 162"/>
                <a:gd name="T55" fmla="*/ 253 h 256"/>
                <a:gd name="T56" fmla="*/ 36 w 162"/>
                <a:gd name="T57" fmla="*/ 241 h 256"/>
                <a:gd name="T58" fmla="*/ 43 w 162"/>
                <a:gd name="T59" fmla="*/ 243 h 256"/>
                <a:gd name="T60" fmla="*/ 48 w 162"/>
                <a:gd name="T61" fmla="*/ 228 h 256"/>
                <a:gd name="T62" fmla="*/ 46 w 162"/>
                <a:gd name="T63" fmla="*/ 208 h 256"/>
                <a:gd name="T64" fmla="*/ 57 w 162"/>
                <a:gd name="T65" fmla="*/ 194 h 256"/>
                <a:gd name="T66" fmla="*/ 65 w 162"/>
                <a:gd name="T67" fmla="*/ 176 h 256"/>
                <a:gd name="T68" fmla="*/ 73 w 162"/>
                <a:gd name="T69" fmla="*/ 160 h 256"/>
                <a:gd name="T70" fmla="*/ 90 w 162"/>
                <a:gd name="T71" fmla="*/ 151 h 256"/>
                <a:gd name="T72" fmla="*/ 103 w 162"/>
                <a:gd name="T73" fmla="*/ 143 h 256"/>
                <a:gd name="T74" fmla="*/ 125 w 162"/>
                <a:gd name="T75" fmla="*/ 149 h 256"/>
                <a:gd name="T76" fmla="*/ 138 w 162"/>
                <a:gd name="T77" fmla="*/ 135 h 256"/>
                <a:gd name="T78" fmla="*/ 153 w 162"/>
                <a:gd name="T79" fmla="*/ 141 h 256"/>
                <a:gd name="T80" fmla="*/ 45 w 162"/>
                <a:gd name="T81" fmla="*/ 19 h 256"/>
                <a:gd name="T82" fmla="*/ 60 w 162"/>
                <a:gd name="T83" fmla="*/ 27 h 256"/>
                <a:gd name="T84" fmla="*/ 72 w 162"/>
                <a:gd name="T85" fmla="*/ 30 h 256"/>
                <a:gd name="T86" fmla="*/ 72 w 162"/>
                <a:gd name="T87" fmla="*/ 38 h 256"/>
                <a:gd name="T88" fmla="*/ 62 w 162"/>
                <a:gd name="T89" fmla="*/ 48 h 256"/>
                <a:gd name="T90" fmla="*/ 74 w 162"/>
                <a:gd name="T91" fmla="*/ 53 h 256"/>
                <a:gd name="T92" fmla="*/ 89 w 162"/>
                <a:gd name="T93" fmla="*/ 29 h 256"/>
                <a:gd name="T94" fmla="*/ 100 w 162"/>
                <a:gd name="T95" fmla="*/ 35 h 256"/>
                <a:gd name="T96" fmla="*/ 117 w 162"/>
                <a:gd name="T97" fmla="*/ 42 h 256"/>
                <a:gd name="T98" fmla="*/ 111 w 162"/>
                <a:gd name="T99" fmla="*/ 33 h 256"/>
                <a:gd name="T100" fmla="*/ 97 w 162"/>
                <a:gd name="T101" fmla="*/ 22 h 256"/>
                <a:gd name="T102" fmla="*/ 83 w 162"/>
                <a:gd name="T103" fmla="*/ 14 h 256"/>
                <a:gd name="T104" fmla="*/ 70 w 162"/>
                <a:gd name="T105" fmla="*/ 7 h 256"/>
                <a:gd name="T106" fmla="*/ 65 w 162"/>
                <a:gd name="T107" fmla="*/ 14 h 256"/>
                <a:gd name="T108" fmla="*/ 52 w 162"/>
                <a:gd name="T109" fmla="*/ 14 h 256"/>
                <a:gd name="T110" fmla="*/ 44 w 162"/>
                <a:gd name="T111" fmla="*/ 11 h 256"/>
                <a:gd name="T112" fmla="*/ 39 w 162"/>
                <a:gd name="T113" fmla="*/ 30 h 256"/>
                <a:gd name="T114" fmla="*/ 39 w 162"/>
                <a:gd name="T115" fmla="*/ 30 h 256"/>
                <a:gd name="T116" fmla="*/ 92 w 162"/>
                <a:gd name="T117" fmla="*/ 15 h 256"/>
                <a:gd name="T118" fmla="*/ 130 w 162"/>
                <a:gd name="T119" fmla="*/ 14 h 256"/>
                <a:gd name="T120" fmla="*/ 113 w 162"/>
                <a:gd name="T121" fmla="*/ 6 h 256"/>
                <a:gd name="T122" fmla="*/ 98 w 162"/>
                <a:gd name="T123" fmla="*/ 5 h 256"/>
                <a:gd name="T124" fmla="*/ 88 w 162"/>
                <a:gd name="T125" fmla="*/ 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56">
                  <a:moveTo>
                    <a:pt x="157" y="137"/>
                  </a:moveTo>
                  <a:cubicBezTo>
                    <a:pt x="156" y="138"/>
                    <a:pt x="154" y="138"/>
                    <a:pt x="154" y="137"/>
                  </a:cubicBezTo>
                  <a:cubicBezTo>
                    <a:pt x="154" y="135"/>
                    <a:pt x="150" y="134"/>
                    <a:pt x="150" y="133"/>
                  </a:cubicBezTo>
                  <a:cubicBezTo>
                    <a:pt x="150" y="133"/>
                    <a:pt x="151" y="133"/>
                    <a:pt x="153" y="134"/>
                  </a:cubicBezTo>
                  <a:cubicBezTo>
                    <a:pt x="154" y="135"/>
                    <a:pt x="155" y="134"/>
                    <a:pt x="157" y="132"/>
                  </a:cubicBezTo>
                  <a:cubicBezTo>
                    <a:pt x="159" y="131"/>
                    <a:pt x="161" y="132"/>
                    <a:pt x="161" y="131"/>
                  </a:cubicBezTo>
                  <a:cubicBezTo>
                    <a:pt x="162" y="129"/>
                    <a:pt x="159" y="128"/>
                    <a:pt x="158" y="128"/>
                  </a:cubicBezTo>
                  <a:cubicBezTo>
                    <a:pt x="157" y="127"/>
                    <a:pt x="155" y="126"/>
                    <a:pt x="153" y="126"/>
                  </a:cubicBezTo>
                  <a:cubicBezTo>
                    <a:pt x="151" y="126"/>
                    <a:pt x="151" y="126"/>
                    <a:pt x="150" y="124"/>
                  </a:cubicBezTo>
                  <a:cubicBezTo>
                    <a:pt x="149" y="123"/>
                    <a:pt x="145" y="125"/>
                    <a:pt x="145" y="128"/>
                  </a:cubicBezTo>
                  <a:cubicBezTo>
                    <a:pt x="145" y="130"/>
                    <a:pt x="143" y="130"/>
                    <a:pt x="144" y="128"/>
                  </a:cubicBezTo>
                  <a:cubicBezTo>
                    <a:pt x="144" y="127"/>
                    <a:pt x="143" y="125"/>
                    <a:pt x="144" y="125"/>
                  </a:cubicBezTo>
                  <a:cubicBezTo>
                    <a:pt x="146" y="124"/>
                    <a:pt x="145" y="122"/>
                    <a:pt x="142" y="121"/>
                  </a:cubicBezTo>
                  <a:cubicBezTo>
                    <a:pt x="138" y="121"/>
                    <a:pt x="137" y="124"/>
                    <a:pt x="138" y="125"/>
                  </a:cubicBezTo>
                  <a:cubicBezTo>
                    <a:pt x="139" y="126"/>
                    <a:pt x="136" y="130"/>
                    <a:pt x="134" y="130"/>
                  </a:cubicBezTo>
                  <a:cubicBezTo>
                    <a:pt x="133" y="130"/>
                    <a:pt x="134" y="126"/>
                    <a:pt x="134" y="124"/>
                  </a:cubicBezTo>
                  <a:cubicBezTo>
                    <a:pt x="134" y="123"/>
                    <a:pt x="133" y="124"/>
                    <a:pt x="130" y="127"/>
                  </a:cubicBezTo>
                  <a:cubicBezTo>
                    <a:pt x="128" y="130"/>
                    <a:pt x="126" y="132"/>
                    <a:pt x="124" y="132"/>
                  </a:cubicBezTo>
                  <a:cubicBezTo>
                    <a:pt x="123" y="133"/>
                    <a:pt x="123" y="130"/>
                    <a:pt x="126" y="129"/>
                  </a:cubicBezTo>
                  <a:cubicBezTo>
                    <a:pt x="128" y="127"/>
                    <a:pt x="128" y="124"/>
                    <a:pt x="130" y="124"/>
                  </a:cubicBezTo>
                  <a:cubicBezTo>
                    <a:pt x="131" y="124"/>
                    <a:pt x="131" y="122"/>
                    <a:pt x="129" y="121"/>
                  </a:cubicBezTo>
                  <a:cubicBezTo>
                    <a:pt x="127" y="121"/>
                    <a:pt x="126" y="123"/>
                    <a:pt x="125" y="124"/>
                  </a:cubicBezTo>
                  <a:cubicBezTo>
                    <a:pt x="125" y="125"/>
                    <a:pt x="121" y="123"/>
                    <a:pt x="121" y="124"/>
                  </a:cubicBezTo>
                  <a:cubicBezTo>
                    <a:pt x="121" y="124"/>
                    <a:pt x="119" y="125"/>
                    <a:pt x="120" y="126"/>
                  </a:cubicBezTo>
                  <a:cubicBezTo>
                    <a:pt x="121" y="127"/>
                    <a:pt x="119" y="129"/>
                    <a:pt x="119" y="127"/>
                  </a:cubicBezTo>
                  <a:cubicBezTo>
                    <a:pt x="118" y="125"/>
                    <a:pt x="115" y="126"/>
                    <a:pt x="114" y="128"/>
                  </a:cubicBezTo>
                  <a:cubicBezTo>
                    <a:pt x="113" y="130"/>
                    <a:pt x="112" y="130"/>
                    <a:pt x="113" y="131"/>
                  </a:cubicBezTo>
                  <a:cubicBezTo>
                    <a:pt x="114" y="131"/>
                    <a:pt x="114" y="134"/>
                    <a:pt x="112" y="134"/>
                  </a:cubicBezTo>
                  <a:cubicBezTo>
                    <a:pt x="110" y="135"/>
                    <a:pt x="111" y="130"/>
                    <a:pt x="110" y="130"/>
                  </a:cubicBezTo>
                  <a:cubicBezTo>
                    <a:pt x="108" y="131"/>
                    <a:pt x="109" y="128"/>
                    <a:pt x="111" y="128"/>
                  </a:cubicBezTo>
                  <a:cubicBezTo>
                    <a:pt x="113" y="128"/>
                    <a:pt x="115" y="125"/>
                    <a:pt x="114" y="125"/>
                  </a:cubicBezTo>
                  <a:cubicBezTo>
                    <a:pt x="114" y="124"/>
                    <a:pt x="112" y="124"/>
                    <a:pt x="112" y="125"/>
                  </a:cubicBezTo>
                  <a:cubicBezTo>
                    <a:pt x="112" y="127"/>
                    <a:pt x="109" y="126"/>
                    <a:pt x="107" y="126"/>
                  </a:cubicBezTo>
                  <a:cubicBezTo>
                    <a:pt x="105" y="126"/>
                    <a:pt x="105" y="129"/>
                    <a:pt x="107" y="130"/>
                  </a:cubicBezTo>
                  <a:cubicBezTo>
                    <a:pt x="110" y="132"/>
                    <a:pt x="107" y="133"/>
                    <a:pt x="106" y="132"/>
                  </a:cubicBezTo>
                  <a:cubicBezTo>
                    <a:pt x="104" y="131"/>
                    <a:pt x="102" y="131"/>
                    <a:pt x="101" y="132"/>
                  </a:cubicBezTo>
                  <a:cubicBezTo>
                    <a:pt x="100" y="132"/>
                    <a:pt x="104" y="134"/>
                    <a:pt x="104" y="135"/>
                  </a:cubicBezTo>
                  <a:cubicBezTo>
                    <a:pt x="105" y="136"/>
                    <a:pt x="102" y="134"/>
                    <a:pt x="102" y="135"/>
                  </a:cubicBezTo>
                  <a:cubicBezTo>
                    <a:pt x="101" y="135"/>
                    <a:pt x="98" y="134"/>
                    <a:pt x="98" y="132"/>
                  </a:cubicBezTo>
                  <a:cubicBezTo>
                    <a:pt x="98" y="131"/>
                    <a:pt x="94" y="133"/>
                    <a:pt x="96" y="134"/>
                  </a:cubicBezTo>
                  <a:cubicBezTo>
                    <a:pt x="99" y="134"/>
                    <a:pt x="98" y="136"/>
                    <a:pt x="98" y="138"/>
                  </a:cubicBezTo>
                  <a:cubicBezTo>
                    <a:pt x="98" y="140"/>
                    <a:pt x="95" y="138"/>
                    <a:pt x="96" y="136"/>
                  </a:cubicBezTo>
                  <a:cubicBezTo>
                    <a:pt x="96" y="135"/>
                    <a:pt x="94" y="135"/>
                    <a:pt x="92" y="136"/>
                  </a:cubicBezTo>
                  <a:cubicBezTo>
                    <a:pt x="90" y="137"/>
                    <a:pt x="92" y="134"/>
                    <a:pt x="92" y="133"/>
                  </a:cubicBezTo>
                  <a:cubicBezTo>
                    <a:pt x="91" y="131"/>
                    <a:pt x="89" y="133"/>
                    <a:pt x="87" y="133"/>
                  </a:cubicBezTo>
                  <a:cubicBezTo>
                    <a:pt x="85" y="133"/>
                    <a:pt x="84" y="133"/>
                    <a:pt x="86" y="135"/>
                  </a:cubicBezTo>
                  <a:cubicBezTo>
                    <a:pt x="87" y="136"/>
                    <a:pt x="87" y="138"/>
                    <a:pt x="85" y="138"/>
                  </a:cubicBezTo>
                  <a:cubicBezTo>
                    <a:pt x="83" y="137"/>
                    <a:pt x="83" y="138"/>
                    <a:pt x="83" y="139"/>
                  </a:cubicBezTo>
                  <a:cubicBezTo>
                    <a:pt x="83" y="141"/>
                    <a:pt x="81" y="141"/>
                    <a:pt x="81" y="139"/>
                  </a:cubicBezTo>
                  <a:cubicBezTo>
                    <a:pt x="81" y="138"/>
                    <a:pt x="77" y="138"/>
                    <a:pt x="76" y="140"/>
                  </a:cubicBezTo>
                  <a:cubicBezTo>
                    <a:pt x="76" y="141"/>
                    <a:pt x="73" y="142"/>
                    <a:pt x="73" y="144"/>
                  </a:cubicBezTo>
                  <a:cubicBezTo>
                    <a:pt x="74" y="146"/>
                    <a:pt x="76" y="143"/>
                    <a:pt x="77" y="144"/>
                  </a:cubicBezTo>
                  <a:cubicBezTo>
                    <a:pt x="79" y="144"/>
                    <a:pt x="77" y="145"/>
                    <a:pt x="78" y="146"/>
                  </a:cubicBezTo>
                  <a:cubicBezTo>
                    <a:pt x="79" y="147"/>
                    <a:pt x="79" y="149"/>
                    <a:pt x="77" y="148"/>
                  </a:cubicBezTo>
                  <a:cubicBezTo>
                    <a:pt x="76" y="146"/>
                    <a:pt x="75" y="146"/>
                    <a:pt x="74" y="148"/>
                  </a:cubicBezTo>
                  <a:cubicBezTo>
                    <a:pt x="74" y="150"/>
                    <a:pt x="73" y="148"/>
                    <a:pt x="72" y="146"/>
                  </a:cubicBezTo>
                  <a:cubicBezTo>
                    <a:pt x="70" y="145"/>
                    <a:pt x="69" y="149"/>
                    <a:pt x="68" y="148"/>
                  </a:cubicBezTo>
                  <a:cubicBezTo>
                    <a:pt x="67" y="147"/>
                    <a:pt x="70" y="144"/>
                    <a:pt x="70" y="143"/>
                  </a:cubicBezTo>
                  <a:cubicBezTo>
                    <a:pt x="69" y="142"/>
                    <a:pt x="68" y="144"/>
                    <a:pt x="66" y="146"/>
                  </a:cubicBezTo>
                  <a:cubicBezTo>
                    <a:pt x="64" y="148"/>
                    <a:pt x="61" y="148"/>
                    <a:pt x="62" y="149"/>
                  </a:cubicBezTo>
                  <a:cubicBezTo>
                    <a:pt x="63" y="150"/>
                    <a:pt x="60" y="150"/>
                    <a:pt x="59" y="152"/>
                  </a:cubicBezTo>
                  <a:cubicBezTo>
                    <a:pt x="59" y="154"/>
                    <a:pt x="54" y="155"/>
                    <a:pt x="52" y="156"/>
                  </a:cubicBezTo>
                  <a:cubicBezTo>
                    <a:pt x="49" y="158"/>
                    <a:pt x="52" y="158"/>
                    <a:pt x="54" y="157"/>
                  </a:cubicBezTo>
                  <a:cubicBezTo>
                    <a:pt x="55" y="155"/>
                    <a:pt x="56" y="156"/>
                    <a:pt x="58" y="154"/>
                  </a:cubicBezTo>
                  <a:cubicBezTo>
                    <a:pt x="61" y="153"/>
                    <a:pt x="63" y="151"/>
                    <a:pt x="64" y="152"/>
                  </a:cubicBezTo>
                  <a:cubicBezTo>
                    <a:pt x="65" y="153"/>
                    <a:pt x="67" y="153"/>
                    <a:pt x="68" y="152"/>
                  </a:cubicBezTo>
                  <a:cubicBezTo>
                    <a:pt x="69" y="150"/>
                    <a:pt x="71" y="150"/>
                    <a:pt x="72" y="151"/>
                  </a:cubicBezTo>
                  <a:cubicBezTo>
                    <a:pt x="73" y="152"/>
                    <a:pt x="70" y="153"/>
                    <a:pt x="71" y="155"/>
                  </a:cubicBezTo>
                  <a:cubicBezTo>
                    <a:pt x="73" y="156"/>
                    <a:pt x="70" y="157"/>
                    <a:pt x="70" y="156"/>
                  </a:cubicBezTo>
                  <a:cubicBezTo>
                    <a:pt x="70" y="154"/>
                    <a:pt x="68" y="153"/>
                    <a:pt x="67" y="154"/>
                  </a:cubicBezTo>
                  <a:cubicBezTo>
                    <a:pt x="67" y="156"/>
                    <a:pt x="65" y="157"/>
                    <a:pt x="64" y="157"/>
                  </a:cubicBezTo>
                  <a:cubicBezTo>
                    <a:pt x="63" y="157"/>
                    <a:pt x="62" y="159"/>
                    <a:pt x="62" y="162"/>
                  </a:cubicBezTo>
                  <a:cubicBezTo>
                    <a:pt x="62" y="164"/>
                    <a:pt x="60" y="162"/>
                    <a:pt x="59" y="163"/>
                  </a:cubicBezTo>
                  <a:cubicBezTo>
                    <a:pt x="59" y="165"/>
                    <a:pt x="56" y="169"/>
                    <a:pt x="54" y="171"/>
                  </a:cubicBezTo>
                  <a:cubicBezTo>
                    <a:pt x="51" y="174"/>
                    <a:pt x="54" y="174"/>
                    <a:pt x="53" y="176"/>
                  </a:cubicBezTo>
                  <a:cubicBezTo>
                    <a:pt x="52" y="177"/>
                    <a:pt x="49" y="176"/>
                    <a:pt x="48" y="177"/>
                  </a:cubicBezTo>
                  <a:cubicBezTo>
                    <a:pt x="47" y="177"/>
                    <a:pt x="48" y="181"/>
                    <a:pt x="47" y="182"/>
                  </a:cubicBezTo>
                  <a:cubicBezTo>
                    <a:pt x="46" y="184"/>
                    <a:pt x="47" y="185"/>
                    <a:pt x="47" y="187"/>
                  </a:cubicBezTo>
                  <a:cubicBezTo>
                    <a:pt x="47" y="188"/>
                    <a:pt x="43" y="186"/>
                    <a:pt x="43" y="187"/>
                  </a:cubicBezTo>
                  <a:cubicBezTo>
                    <a:pt x="43" y="189"/>
                    <a:pt x="40" y="188"/>
                    <a:pt x="39" y="189"/>
                  </a:cubicBezTo>
                  <a:cubicBezTo>
                    <a:pt x="38" y="189"/>
                    <a:pt x="41" y="191"/>
                    <a:pt x="42" y="192"/>
                  </a:cubicBezTo>
                  <a:cubicBezTo>
                    <a:pt x="44" y="194"/>
                    <a:pt x="41" y="195"/>
                    <a:pt x="40" y="193"/>
                  </a:cubicBezTo>
                  <a:cubicBezTo>
                    <a:pt x="40" y="192"/>
                    <a:pt x="38" y="194"/>
                    <a:pt x="35" y="196"/>
                  </a:cubicBezTo>
                  <a:cubicBezTo>
                    <a:pt x="32" y="197"/>
                    <a:pt x="33" y="199"/>
                    <a:pt x="31" y="199"/>
                  </a:cubicBezTo>
                  <a:cubicBezTo>
                    <a:pt x="29" y="200"/>
                    <a:pt x="29" y="203"/>
                    <a:pt x="28" y="204"/>
                  </a:cubicBezTo>
                  <a:cubicBezTo>
                    <a:pt x="26" y="205"/>
                    <a:pt x="27" y="202"/>
                    <a:pt x="25" y="202"/>
                  </a:cubicBezTo>
                  <a:cubicBezTo>
                    <a:pt x="22" y="201"/>
                    <a:pt x="22" y="203"/>
                    <a:pt x="24" y="205"/>
                  </a:cubicBezTo>
                  <a:cubicBezTo>
                    <a:pt x="25" y="207"/>
                    <a:pt x="22" y="205"/>
                    <a:pt x="20" y="207"/>
                  </a:cubicBezTo>
                  <a:cubicBezTo>
                    <a:pt x="19" y="209"/>
                    <a:pt x="15" y="208"/>
                    <a:pt x="14" y="209"/>
                  </a:cubicBezTo>
                  <a:cubicBezTo>
                    <a:pt x="13" y="211"/>
                    <a:pt x="17" y="211"/>
                    <a:pt x="18" y="212"/>
                  </a:cubicBezTo>
                  <a:cubicBezTo>
                    <a:pt x="18" y="213"/>
                    <a:pt x="14" y="212"/>
                    <a:pt x="12" y="212"/>
                  </a:cubicBezTo>
                  <a:cubicBezTo>
                    <a:pt x="10" y="211"/>
                    <a:pt x="11" y="214"/>
                    <a:pt x="9" y="214"/>
                  </a:cubicBezTo>
                  <a:cubicBezTo>
                    <a:pt x="7" y="214"/>
                    <a:pt x="5" y="216"/>
                    <a:pt x="6" y="217"/>
                  </a:cubicBezTo>
                  <a:cubicBezTo>
                    <a:pt x="7" y="218"/>
                    <a:pt x="5" y="218"/>
                    <a:pt x="4" y="218"/>
                  </a:cubicBezTo>
                  <a:cubicBezTo>
                    <a:pt x="3" y="217"/>
                    <a:pt x="1" y="219"/>
                    <a:pt x="1" y="220"/>
                  </a:cubicBezTo>
                  <a:cubicBezTo>
                    <a:pt x="1" y="222"/>
                    <a:pt x="4" y="223"/>
                    <a:pt x="3" y="224"/>
                  </a:cubicBezTo>
                  <a:cubicBezTo>
                    <a:pt x="3" y="224"/>
                    <a:pt x="1" y="225"/>
                    <a:pt x="3" y="226"/>
                  </a:cubicBezTo>
                  <a:cubicBezTo>
                    <a:pt x="4" y="226"/>
                    <a:pt x="3" y="228"/>
                    <a:pt x="2" y="228"/>
                  </a:cubicBezTo>
                  <a:cubicBezTo>
                    <a:pt x="1" y="229"/>
                    <a:pt x="1" y="230"/>
                    <a:pt x="2" y="231"/>
                  </a:cubicBezTo>
                  <a:cubicBezTo>
                    <a:pt x="3" y="232"/>
                    <a:pt x="0" y="233"/>
                    <a:pt x="2" y="235"/>
                  </a:cubicBezTo>
                  <a:cubicBezTo>
                    <a:pt x="3" y="237"/>
                    <a:pt x="4" y="234"/>
                    <a:pt x="5" y="236"/>
                  </a:cubicBezTo>
                  <a:cubicBezTo>
                    <a:pt x="5" y="237"/>
                    <a:pt x="7" y="236"/>
                    <a:pt x="9" y="234"/>
                  </a:cubicBezTo>
                  <a:cubicBezTo>
                    <a:pt x="11" y="232"/>
                    <a:pt x="12" y="236"/>
                    <a:pt x="10" y="236"/>
                  </a:cubicBezTo>
                  <a:cubicBezTo>
                    <a:pt x="9" y="236"/>
                    <a:pt x="7" y="237"/>
                    <a:pt x="7" y="239"/>
                  </a:cubicBezTo>
                  <a:cubicBezTo>
                    <a:pt x="7" y="240"/>
                    <a:pt x="5" y="240"/>
                    <a:pt x="5" y="238"/>
                  </a:cubicBezTo>
                  <a:cubicBezTo>
                    <a:pt x="5" y="236"/>
                    <a:pt x="1" y="238"/>
                    <a:pt x="2" y="240"/>
                  </a:cubicBezTo>
                  <a:cubicBezTo>
                    <a:pt x="4" y="241"/>
                    <a:pt x="2" y="242"/>
                    <a:pt x="2" y="244"/>
                  </a:cubicBezTo>
                  <a:cubicBezTo>
                    <a:pt x="2" y="245"/>
                    <a:pt x="5" y="245"/>
                    <a:pt x="6" y="243"/>
                  </a:cubicBezTo>
                  <a:cubicBezTo>
                    <a:pt x="7" y="242"/>
                    <a:pt x="8" y="242"/>
                    <a:pt x="9" y="244"/>
                  </a:cubicBezTo>
                  <a:cubicBezTo>
                    <a:pt x="9" y="245"/>
                    <a:pt x="7" y="244"/>
                    <a:pt x="7" y="246"/>
                  </a:cubicBezTo>
                  <a:cubicBezTo>
                    <a:pt x="7" y="248"/>
                    <a:pt x="6" y="246"/>
                    <a:pt x="5" y="248"/>
                  </a:cubicBezTo>
                  <a:cubicBezTo>
                    <a:pt x="4" y="250"/>
                    <a:pt x="9" y="253"/>
                    <a:pt x="11" y="253"/>
                  </a:cubicBezTo>
                  <a:cubicBezTo>
                    <a:pt x="13" y="254"/>
                    <a:pt x="15" y="256"/>
                    <a:pt x="19" y="255"/>
                  </a:cubicBezTo>
                  <a:cubicBezTo>
                    <a:pt x="22" y="254"/>
                    <a:pt x="29" y="248"/>
                    <a:pt x="30" y="246"/>
                  </a:cubicBezTo>
                  <a:cubicBezTo>
                    <a:pt x="31" y="245"/>
                    <a:pt x="33" y="247"/>
                    <a:pt x="34" y="246"/>
                  </a:cubicBezTo>
                  <a:cubicBezTo>
                    <a:pt x="36" y="244"/>
                    <a:pt x="35" y="242"/>
                    <a:pt x="36" y="241"/>
                  </a:cubicBezTo>
                  <a:cubicBezTo>
                    <a:pt x="37" y="240"/>
                    <a:pt x="38" y="244"/>
                    <a:pt x="39" y="244"/>
                  </a:cubicBezTo>
                  <a:cubicBezTo>
                    <a:pt x="39" y="245"/>
                    <a:pt x="40" y="245"/>
                    <a:pt x="40" y="247"/>
                  </a:cubicBezTo>
                  <a:cubicBezTo>
                    <a:pt x="41" y="247"/>
                    <a:pt x="41" y="247"/>
                    <a:pt x="42" y="248"/>
                  </a:cubicBezTo>
                  <a:cubicBezTo>
                    <a:pt x="43" y="248"/>
                    <a:pt x="43" y="245"/>
                    <a:pt x="43" y="243"/>
                  </a:cubicBezTo>
                  <a:cubicBezTo>
                    <a:pt x="43" y="242"/>
                    <a:pt x="45" y="240"/>
                    <a:pt x="44" y="238"/>
                  </a:cubicBezTo>
                  <a:cubicBezTo>
                    <a:pt x="44" y="237"/>
                    <a:pt x="48" y="238"/>
                    <a:pt x="48" y="237"/>
                  </a:cubicBezTo>
                  <a:cubicBezTo>
                    <a:pt x="49" y="236"/>
                    <a:pt x="49" y="232"/>
                    <a:pt x="48" y="231"/>
                  </a:cubicBezTo>
                  <a:cubicBezTo>
                    <a:pt x="47" y="230"/>
                    <a:pt x="47" y="228"/>
                    <a:pt x="48" y="228"/>
                  </a:cubicBezTo>
                  <a:cubicBezTo>
                    <a:pt x="49" y="228"/>
                    <a:pt x="51" y="227"/>
                    <a:pt x="50" y="225"/>
                  </a:cubicBezTo>
                  <a:cubicBezTo>
                    <a:pt x="50" y="222"/>
                    <a:pt x="46" y="223"/>
                    <a:pt x="46" y="220"/>
                  </a:cubicBezTo>
                  <a:cubicBezTo>
                    <a:pt x="46" y="218"/>
                    <a:pt x="48" y="217"/>
                    <a:pt x="46" y="214"/>
                  </a:cubicBezTo>
                  <a:cubicBezTo>
                    <a:pt x="45" y="211"/>
                    <a:pt x="47" y="210"/>
                    <a:pt x="46" y="208"/>
                  </a:cubicBezTo>
                  <a:cubicBezTo>
                    <a:pt x="46" y="207"/>
                    <a:pt x="45" y="205"/>
                    <a:pt x="47" y="202"/>
                  </a:cubicBezTo>
                  <a:cubicBezTo>
                    <a:pt x="49" y="199"/>
                    <a:pt x="52" y="198"/>
                    <a:pt x="53" y="198"/>
                  </a:cubicBezTo>
                  <a:cubicBezTo>
                    <a:pt x="54" y="198"/>
                    <a:pt x="56" y="199"/>
                    <a:pt x="57" y="198"/>
                  </a:cubicBezTo>
                  <a:cubicBezTo>
                    <a:pt x="58" y="196"/>
                    <a:pt x="58" y="194"/>
                    <a:pt x="57" y="194"/>
                  </a:cubicBezTo>
                  <a:cubicBezTo>
                    <a:pt x="56" y="194"/>
                    <a:pt x="54" y="193"/>
                    <a:pt x="56" y="191"/>
                  </a:cubicBezTo>
                  <a:cubicBezTo>
                    <a:pt x="58" y="188"/>
                    <a:pt x="60" y="185"/>
                    <a:pt x="60" y="183"/>
                  </a:cubicBezTo>
                  <a:cubicBezTo>
                    <a:pt x="60" y="180"/>
                    <a:pt x="59" y="178"/>
                    <a:pt x="60" y="177"/>
                  </a:cubicBezTo>
                  <a:cubicBezTo>
                    <a:pt x="61" y="176"/>
                    <a:pt x="63" y="177"/>
                    <a:pt x="65" y="176"/>
                  </a:cubicBezTo>
                  <a:cubicBezTo>
                    <a:pt x="67" y="175"/>
                    <a:pt x="65" y="173"/>
                    <a:pt x="66" y="172"/>
                  </a:cubicBezTo>
                  <a:cubicBezTo>
                    <a:pt x="67" y="171"/>
                    <a:pt x="68" y="168"/>
                    <a:pt x="69" y="168"/>
                  </a:cubicBezTo>
                  <a:cubicBezTo>
                    <a:pt x="71" y="167"/>
                    <a:pt x="72" y="166"/>
                    <a:pt x="71" y="164"/>
                  </a:cubicBezTo>
                  <a:cubicBezTo>
                    <a:pt x="70" y="163"/>
                    <a:pt x="73" y="162"/>
                    <a:pt x="73" y="160"/>
                  </a:cubicBezTo>
                  <a:cubicBezTo>
                    <a:pt x="73" y="158"/>
                    <a:pt x="76" y="156"/>
                    <a:pt x="77" y="156"/>
                  </a:cubicBezTo>
                  <a:cubicBezTo>
                    <a:pt x="79" y="156"/>
                    <a:pt x="82" y="156"/>
                    <a:pt x="82" y="155"/>
                  </a:cubicBezTo>
                  <a:cubicBezTo>
                    <a:pt x="82" y="153"/>
                    <a:pt x="81" y="149"/>
                    <a:pt x="84" y="150"/>
                  </a:cubicBezTo>
                  <a:cubicBezTo>
                    <a:pt x="86" y="151"/>
                    <a:pt x="88" y="150"/>
                    <a:pt x="90" y="151"/>
                  </a:cubicBezTo>
                  <a:cubicBezTo>
                    <a:pt x="92" y="153"/>
                    <a:pt x="94" y="153"/>
                    <a:pt x="94" y="150"/>
                  </a:cubicBezTo>
                  <a:cubicBezTo>
                    <a:pt x="94" y="148"/>
                    <a:pt x="95" y="144"/>
                    <a:pt x="98" y="145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9" y="144"/>
                    <a:pt x="101" y="143"/>
                    <a:pt x="103" y="143"/>
                  </a:cubicBezTo>
                  <a:cubicBezTo>
                    <a:pt x="105" y="143"/>
                    <a:pt x="106" y="147"/>
                    <a:pt x="109" y="148"/>
                  </a:cubicBezTo>
                  <a:cubicBezTo>
                    <a:pt x="112" y="148"/>
                    <a:pt x="115" y="150"/>
                    <a:pt x="116" y="148"/>
                  </a:cubicBezTo>
                  <a:cubicBezTo>
                    <a:pt x="117" y="147"/>
                    <a:pt x="119" y="149"/>
                    <a:pt x="121" y="148"/>
                  </a:cubicBezTo>
                  <a:cubicBezTo>
                    <a:pt x="123" y="148"/>
                    <a:pt x="123" y="152"/>
                    <a:pt x="125" y="149"/>
                  </a:cubicBezTo>
                  <a:cubicBezTo>
                    <a:pt x="126" y="147"/>
                    <a:pt x="124" y="145"/>
                    <a:pt x="127" y="146"/>
                  </a:cubicBezTo>
                  <a:cubicBezTo>
                    <a:pt x="130" y="146"/>
                    <a:pt x="128" y="142"/>
                    <a:pt x="128" y="140"/>
                  </a:cubicBezTo>
                  <a:cubicBezTo>
                    <a:pt x="128" y="138"/>
                    <a:pt x="132" y="138"/>
                    <a:pt x="132" y="136"/>
                  </a:cubicBezTo>
                  <a:cubicBezTo>
                    <a:pt x="132" y="134"/>
                    <a:pt x="138" y="136"/>
                    <a:pt x="138" y="135"/>
                  </a:cubicBezTo>
                  <a:cubicBezTo>
                    <a:pt x="139" y="134"/>
                    <a:pt x="142" y="133"/>
                    <a:pt x="143" y="135"/>
                  </a:cubicBezTo>
                  <a:cubicBezTo>
                    <a:pt x="145" y="137"/>
                    <a:pt x="150" y="137"/>
                    <a:pt x="150" y="139"/>
                  </a:cubicBezTo>
                  <a:cubicBezTo>
                    <a:pt x="150" y="140"/>
                    <a:pt x="150" y="141"/>
                    <a:pt x="150" y="143"/>
                  </a:cubicBezTo>
                  <a:cubicBezTo>
                    <a:pt x="151" y="142"/>
                    <a:pt x="152" y="141"/>
                    <a:pt x="153" y="141"/>
                  </a:cubicBezTo>
                  <a:cubicBezTo>
                    <a:pt x="155" y="141"/>
                    <a:pt x="156" y="138"/>
                    <a:pt x="158" y="139"/>
                  </a:cubicBezTo>
                  <a:cubicBezTo>
                    <a:pt x="159" y="139"/>
                    <a:pt x="161" y="139"/>
                    <a:pt x="161" y="137"/>
                  </a:cubicBezTo>
                  <a:cubicBezTo>
                    <a:pt x="160" y="136"/>
                    <a:pt x="157" y="136"/>
                    <a:pt x="157" y="137"/>
                  </a:cubicBezTo>
                  <a:close/>
                  <a:moveTo>
                    <a:pt x="45" y="19"/>
                  </a:moveTo>
                  <a:cubicBezTo>
                    <a:pt x="48" y="19"/>
                    <a:pt x="42" y="22"/>
                    <a:pt x="42" y="25"/>
                  </a:cubicBezTo>
                  <a:cubicBezTo>
                    <a:pt x="41" y="27"/>
                    <a:pt x="46" y="30"/>
                    <a:pt x="48" y="32"/>
                  </a:cubicBezTo>
                  <a:cubicBezTo>
                    <a:pt x="50" y="34"/>
                    <a:pt x="55" y="33"/>
                    <a:pt x="57" y="32"/>
                  </a:cubicBezTo>
                  <a:cubicBezTo>
                    <a:pt x="58" y="31"/>
                    <a:pt x="58" y="27"/>
                    <a:pt x="60" y="27"/>
                  </a:cubicBezTo>
                  <a:cubicBezTo>
                    <a:pt x="63" y="28"/>
                    <a:pt x="61" y="25"/>
                    <a:pt x="63" y="25"/>
                  </a:cubicBezTo>
                  <a:cubicBezTo>
                    <a:pt x="65" y="24"/>
                    <a:pt x="65" y="26"/>
                    <a:pt x="64" y="28"/>
                  </a:cubicBezTo>
                  <a:cubicBezTo>
                    <a:pt x="62" y="30"/>
                    <a:pt x="67" y="30"/>
                    <a:pt x="69" y="28"/>
                  </a:cubicBezTo>
                  <a:cubicBezTo>
                    <a:pt x="72" y="25"/>
                    <a:pt x="72" y="28"/>
                    <a:pt x="72" y="30"/>
                  </a:cubicBezTo>
                  <a:cubicBezTo>
                    <a:pt x="71" y="32"/>
                    <a:pt x="66" y="31"/>
                    <a:pt x="64" y="33"/>
                  </a:cubicBezTo>
                  <a:cubicBezTo>
                    <a:pt x="62" y="36"/>
                    <a:pt x="57" y="34"/>
                    <a:pt x="54" y="37"/>
                  </a:cubicBezTo>
                  <a:cubicBezTo>
                    <a:pt x="52" y="39"/>
                    <a:pt x="57" y="40"/>
                    <a:pt x="60" y="39"/>
                  </a:cubicBezTo>
                  <a:cubicBezTo>
                    <a:pt x="63" y="38"/>
                    <a:pt x="70" y="38"/>
                    <a:pt x="72" y="38"/>
                  </a:cubicBezTo>
                  <a:cubicBezTo>
                    <a:pt x="75" y="39"/>
                    <a:pt x="71" y="40"/>
                    <a:pt x="67" y="40"/>
                  </a:cubicBezTo>
                  <a:cubicBezTo>
                    <a:pt x="63" y="40"/>
                    <a:pt x="61" y="41"/>
                    <a:pt x="61" y="42"/>
                  </a:cubicBezTo>
                  <a:cubicBezTo>
                    <a:pt x="62" y="43"/>
                    <a:pt x="56" y="41"/>
                    <a:pt x="55" y="43"/>
                  </a:cubicBezTo>
                  <a:cubicBezTo>
                    <a:pt x="55" y="46"/>
                    <a:pt x="61" y="47"/>
                    <a:pt x="62" y="48"/>
                  </a:cubicBezTo>
                  <a:cubicBezTo>
                    <a:pt x="62" y="50"/>
                    <a:pt x="66" y="48"/>
                    <a:pt x="68" y="49"/>
                  </a:cubicBezTo>
                  <a:cubicBezTo>
                    <a:pt x="69" y="50"/>
                    <a:pt x="65" y="51"/>
                    <a:pt x="65" y="51"/>
                  </a:cubicBezTo>
                  <a:cubicBezTo>
                    <a:pt x="64" y="52"/>
                    <a:pt x="69" y="53"/>
                    <a:pt x="70" y="54"/>
                  </a:cubicBezTo>
                  <a:cubicBezTo>
                    <a:pt x="71" y="56"/>
                    <a:pt x="74" y="55"/>
                    <a:pt x="74" y="53"/>
                  </a:cubicBezTo>
                  <a:cubicBezTo>
                    <a:pt x="74" y="51"/>
                    <a:pt x="77" y="43"/>
                    <a:pt x="81" y="42"/>
                  </a:cubicBezTo>
                  <a:cubicBezTo>
                    <a:pt x="85" y="40"/>
                    <a:pt x="83" y="39"/>
                    <a:pt x="83" y="37"/>
                  </a:cubicBezTo>
                  <a:cubicBezTo>
                    <a:pt x="84" y="34"/>
                    <a:pt x="87" y="36"/>
                    <a:pt x="86" y="34"/>
                  </a:cubicBezTo>
                  <a:cubicBezTo>
                    <a:pt x="85" y="32"/>
                    <a:pt x="86" y="32"/>
                    <a:pt x="89" y="29"/>
                  </a:cubicBezTo>
                  <a:cubicBezTo>
                    <a:pt x="91" y="27"/>
                    <a:pt x="93" y="28"/>
                    <a:pt x="96" y="27"/>
                  </a:cubicBezTo>
                  <a:cubicBezTo>
                    <a:pt x="99" y="25"/>
                    <a:pt x="101" y="28"/>
                    <a:pt x="97" y="28"/>
                  </a:cubicBezTo>
                  <a:cubicBezTo>
                    <a:pt x="94" y="28"/>
                    <a:pt x="96" y="32"/>
                    <a:pt x="98" y="33"/>
                  </a:cubicBezTo>
                  <a:cubicBezTo>
                    <a:pt x="101" y="34"/>
                    <a:pt x="98" y="35"/>
                    <a:pt x="100" y="35"/>
                  </a:cubicBezTo>
                  <a:cubicBezTo>
                    <a:pt x="102" y="36"/>
                    <a:pt x="102" y="38"/>
                    <a:pt x="99" y="41"/>
                  </a:cubicBezTo>
                  <a:cubicBezTo>
                    <a:pt x="97" y="44"/>
                    <a:pt x="100" y="44"/>
                    <a:pt x="105" y="42"/>
                  </a:cubicBezTo>
                  <a:cubicBezTo>
                    <a:pt x="110" y="40"/>
                    <a:pt x="107" y="44"/>
                    <a:pt x="109" y="46"/>
                  </a:cubicBezTo>
                  <a:cubicBezTo>
                    <a:pt x="110" y="47"/>
                    <a:pt x="114" y="44"/>
                    <a:pt x="117" y="42"/>
                  </a:cubicBezTo>
                  <a:cubicBezTo>
                    <a:pt x="119" y="39"/>
                    <a:pt x="122" y="40"/>
                    <a:pt x="122" y="38"/>
                  </a:cubicBezTo>
                  <a:cubicBezTo>
                    <a:pt x="122" y="37"/>
                    <a:pt x="119" y="36"/>
                    <a:pt x="118" y="37"/>
                  </a:cubicBezTo>
                  <a:cubicBezTo>
                    <a:pt x="116" y="38"/>
                    <a:pt x="111" y="37"/>
                    <a:pt x="112" y="36"/>
                  </a:cubicBezTo>
                  <a:cubicBezTo>
                    <a:pt x="114" y="34"/>
                    <a:pt x="114" y="33"/>
                    <a:pt x="111" y="33"/>
                  </a:cubicBezTo>
                  <a:cubicBezTo>
                    <a:pt x="109" y="34"/>
                    <a:pt x="104" y="32"/>
                    <a:pt x="106" y="32"/>
                  </a:cubicBezTo>
                  <a:cubicBezTo>
                    <a:pt x="109" y="31"/>
                    <a:pt x="105" y="28"/>
                    <a:pt x="103" y="28"/>
                  </a:cubicBezTo>
                  <a:cubicBezTo>
                    <a:pt x="101" y="28"/>
                    <a:pt x="102" y="26"/>
                    <a:pt x="102" y="24"/>
                  </a:cubicBezTo>
                  <a:cubicBezTo>
                    <a:pt x="102" y="23"/>
                    <a:pt x="96" y="22"/>
                    <a:pt x="97" y="22"/>
                  </a:cubicBezTo>
                  <a:cubicBezTo>
                    <a:pt x="98" y="21"/>
                    <a:pt x="95" y="20"/>
                    <a:pt x="94" y="21"/>
                  </a:cubicBezTo>
                  <a:cubicBezTo>
                    <a:pt x="93" y="22"/>
                    <a:pt x="92" y="22"/>
                    <a:pt x="92" y="20"/>
                  </a:cubicBezTo>
                  <a:cubicBezTo>
                    <a:pt x="92" y="19"/>
                    <a:pt x="88" y="19"/>
                    <a:pt x="86" y="19"/>
                  </a:cubicBezTo>
                  <a:cubicBezTo>
                    <a:pt x="84" y="19"/>
                    <a:pt x="85" y="16"/>
                    <a:pt x="83" y="14"/>
                  </a:cubicBezTo>
                  <a:cubicBezTo>
                    <a:pt x="82" y="13"/>
                    <a:pt x="80" y="17"/>
                    <a:pt x="78" y="16"/>
                  </a:cubicBezTo>
                  <a:cubicBezTo>
                    <a:pt x="77" y="16"/>
                    <a:pt x="79" y="14"/>
                    <a:pt x="80" y="12"/>
                  </a:cubicBezTo>
                  <a:cubicBezTo>
                    <a:pt x="81" y="10"/>
                    <a:pt x="74" y="8"/>
                    <a:pt x="73" y="10"/>
                  </a:cubicBezTo>
                  <a:cubicBezTo>
                    <a:pt x="73" y="11"/>
                    <a:pt x="72" y="7"/>
                    <a:pt x="70" y="7"/>
                  </a:cubicBezTo>
                  <a:cubicBezTo>
                    <a:pt x="69" y="7"/>
                    <a:pt x="70" y="10"/>
                    <a:pt x="69" y="10"/>
                  </a:cubicBezTo>
                  <a:cubicBezTo>
                    <a:pt x="67" y="10"/>
                    <a:pt x="66" y="11"/>
                    <a:pt x="68" y="13"/>
                  </a:cubicBezTo>
                  <a:cubicBezTo>
                    <a:pt x="70" y="14"/>
                    <a:pt x="72" y="21"/>
                    <a:pt x="72" y="22"/>
                  </a:cubicBezTo>
                  <a:cubicBezTo>
                    <a:pt x="71" y="23"/>
                    <a:pt x="65" y="17"/>
                    <a:pt x="65" y="14"/>
                  </a:cubicBezTo>
                  <a:cubicBezTo>
                    <a:pt x="64" y="11"/>
                    <a:pt x="61" y="9"/>
                    <a:pt x="60" y="11"/>
                  </a:cubicBezTo>
                  <a:cubicBezTo>
                    <a:pt x="60" y="13"/>
                    <a:pt x="57" y="14"/>
                    <a:pt x="58" y="16"/>
                  </a:cubicBezTo>
                  <a:cubicBezTo>
                    <a:pt x="59" y="18"/>
                    <a:pt x="56" y="19"/>
                    <a:pt x="56" y="17"/>
                  </a:cubicBezTo>
                  <a:cubicBezTo>
                    <a:pt x="56" y="16"/>
                    <a:pt x="53" y="14"/>
                    <a:pt x="52" y="14"/>
                  </a:cubicBezTo>
                  <a:cubicBezTo>
                    <a:pt x="50" y="13"/>
                    <a:pt x="55" y="13"/>
                    <a:pt x="57" y="12"/>
                  </a:cubicBezTo>
                  <a:cubicBezTo>
                    <a:pt x="59" y="11"/>
                    <a:pt x="55" y="9"/>
                    <a:pt x="53" y="10"/>
                  </a:cubicBezTo>
                  <a:cubicBezTo>
                    <a:pt x="51" y="11"/>
                    <a:pt x="49" y="10"/>
                    <a:pt x="48" y="11"/>
                  </a:cubicBezTo>
                  <a:cubicBezTo>
                    <a:pt x="47" y="13"/>
                    <a:pt x="46" y="11"/>
                    <a:pt x="44" y="11"/>
                  </a:cubicBezTo>
                  <a:cubicBezTo>
                    <a:pt x="42" y="10"/>
                    <a:pt x="40" y="14"/>
                    <a:pt x="39" y="13"/>
                  </a:cubicBezTo>
                  <a:cubicBezTo>
                    <a:pt x="37" y="12"/>
                    <a:pt x="36" y="16"/>
                    <a:pt x="39" y="19"/>
                  </a:cubicBezTo>
                  <a:cubicBezTo>
                    <a:pt x="41" y="23"/>
                    <a:pt x="42" y="18"/>
                    <a:pt x="45" y="19"/>
                  </a:cubicBezTo>
                  <a:close/>
                  <a:moveTo>
                    <a:pt x="39" y="30"/>
                  </a:moveTo>
                  <a:cubicBezTo>
                    <a:pt x="41" y="30"/>
                    <a:pt x="42" y="33"/>
                    <a:pt x="44" y="33"/>
                  </a:cubicBezTo>
                  <a:cubicBezTo>
                    <a:pt x="45" y="33"/>
                    <a:pt x="42" y="29"/>
                    <a:pt x="40" y="28"/>
                  </a:cubicBezTo>
                  <a:cubicBezTo>
                    <a:pt x="38" y="26"/>
                    <a:pt x="38" y="24"/>
                    <a:pt x="36" y="24"/>
                  </a:cubicBezTo>
                  <a:cubicBezTo>
                    <a:pt x="33" y="25"/>
                    <a:pt x="38" y="29"/>
                    <a:pt x="39" y="30"/>
                  </a:cubicBezTo>
                  <a:close/>
                  <a:moveTo>
                    <a:pt x="83" y="7"/>
                  </a:moveTo>
                  <a:cubicBezTo>
                    <a:pt x="85" y="8"/>
                    <a:pt x="81" y="8"/>
                    <a:pt x="83" y="10"/>
                  </a:cubicBezTo>
                  <a:cubicBezTo>
                    <a:pt x="87" y="14"/>
                    <a:pt x="103" y="9"/>
                    <a:pt x="105" y="11"/>
                  </a:cubicBezTo>
                  <a:cubicBezTo>
                    <a:pt x="108" y="12"/>
                    <a:pt x="92" y="13"/>
                    <a:pt x="92" y="15"/>
                  </a:cubicBezTo>
                  <a:cubicBezTo>
                    <a:pt x="93" y="17"/>
                    <a:pt x="106" y="18"/>
                    <a:pt x="107" y="17"/>
                  </a:cubicBezTo>
                  <a:cubicBezTo>
                    <a:pt x="108" y="16"/>
                    <a:pt x="110" y="19"/>
                    <a:pt x="114" y="19"/>
                  </a:cubicBezTo>
                  <a:cubicBezTo>
                    <a:pt x="119" y="20"/>
                    <a:pt x="118" y="18"/>
                    <a:pt x="122" y="18"/>
                  </a:cubicBezTo>
                  <a:cubicBezTo>
                    <a:pt x="125" y="17"/>
                    <a:pt x="129" y="16"/>
                    <a:pt x="130" y="14"/>
                  </a:cubicBezTo>
                  <a:cubicBezTo>
                    <a:pt x="130" y="12"/>
                    <a:pt x="139" y="10"/>
                    <a:pt x="138" y="7"/>
                  </a:cubicBezTo>
                  <a:cubicBezTo>
                    <a:pt x="137" y="4"/>
                    <a:pt x="128" y="6"/>
                    <a:pt x="126" y="5"/>
                  </a:cubicBezTo>
                  <a:cubicBezTo>
                    <a:pt x="123" y="4"/>
                    <a:pt x="118" y="2"/>
                    <a:pt x="117" y="4"/>
                  </a:cubicBezTo>
                  <a:cubicBezTo>
                    <a:pt x="116" y="6"/>
                    <a:pt x="114" y="6"/>
                    <a:pt x="113" y="6"/>
                  </a:cubicBezTo>
                  <a:cubicBezTo>
                    <a:pt x="112" y="5"/>
                    <a:pt x="114" y="0"/>
                    <a:pt x="110" y="2"/>
                  </a:cubicBezTo>
                  <a:cubicBezTo>
                    <a:pt x="106" y="3"/>
                    <a:pt x="109" y="7"/>
                    <a:pt x="108" y="8"/>
                  </a:cubicBezTo>
                  <a:cubicBezTo>
                    <a:pt x="108" y="8"/>
                    <a:pt x="104" y="7"/>
                    <a:pt x="103" y="5"/>
                  </a:cubicBezTo>
                  <a:cubicBezTo>
                    <a:pt x="103" y="3"/>
                    <a:pt x="99" y="7"/>
                    <a:pt x="98" y="5"/>
                  </a:cubicBezTo>
                  <a:cubicBezTo>
                    <a:pt x="98" y="2"/>
                    <a:pt x="93" y="1"/>
                    <a:pt x="92" y="1"/>
                  </a:cubicBezTo>
                  <a:cubicBezTo>
                    <a:pt x="90" y="1"/>
                    <a:pt x="93" y="2"/>
                    <a:pt x="92" y="3"/>
                  </a:cubicBezTo>
                  <a:cubicBezTo>
                    <a:pt x="91" y="5"/>
                    <a:pt x="89" y="2"/>
                    <a:pt x="87" y="2"/>
                  </a:cubicBezTo>
                  <a:cubicBezTo>
                    <a:pt x="86" y="2"/>
                    <a:pt x="88" y="5"/>
                    <a:pt x="88" y="6"/>
                  </a:cubicBezTo>
                  <a:cubicBezTo>
                    <a:pt x="87" y="7"/>
                    <a:pt x="85" y="2"/>
                    <a:pt x="83" y="2"/>
                  </a:cubicBezTo>
                  <a:cubicBezTo>
                    <a:pt x="81" y="2"/>
                    <a:pt x="82" y="5"/>
                    <a:pt x="80" y="5"/>
                  </a:cubicBezTo>
                  <a:cubicBezTo>
                    <a:pt x="79" y="5"/>
                    <a:pt x="82" y="7"/>
                    <a:pt x="8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9" name="Freeform 144"/>
            <p:cNvSpPr/>
            <p:nvPr/>
          </p:nvSpPr>
          <p:spPr bwMode="auto">
            <a:xfrm>
              <a:off x="5100104" y="2020679"/>
              <a:ext cx="40640" cy="16933"/>
            </a:xfrm>
            <a:custGeom>
              <a:avLst/>
              <a:gdLst>
                <a:gd name="T0" fmla="*/ 9 w 21"/>
                <a:gd name="T1" fmla="*/ 1 h 8"/>
                <a:gd name="T2" fmla="*/ 1 w 21"/>
                <a:gd name="T3" fmla="*/ 3 h 8"/>
                <a:gd name="T4" fmla="*/ 13 w 21"/>
                <a:gd name="T5" fmla="*/ 6 h 8"/>
                <a:gd name="T6" fmla="*/ 21 w 21"/>
                <a:gd name="T7" fmla="*/ 5 h 8"/>
                <a:gd name="T8" fmla="*/ 9 w 21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8">
                  <a:moveTo>
                    <a:pt x="9" y="1"/>
                  </a:moveTo>
                  <a:cubicBezTo>
                    <a:pt x="8" y="2"/>
                    <a:pt x="0" y="1"/>
                    <a:pt x="1" y="3"/>
                  </a:cubicBezTo>
                  <a:cubicBezTo>
                    <a:pt x="3" y="5"/>
                    <a:pt x="10" y="4"/>
                    <a:pt x="13" y="6"/>
                  </a:cubicBezTo>
                  <a:cubicBezTo>
                    <a:pt x="16" y="8"/>
                    <a:pt x="21" y="6"/>
                    <a:pt x="21" y="5"/>
                  </a:cubicBezTo>
                  <a:cubicBezTo>
                    <a:pt x="21" y="3"/>
                    <a:pt x="10" y="0"/>
                    <a:pt x="9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0" name="Freeform 145"/>
            <p:cNvSpPr>
              <a:spLocks noEditPoints="1"/>
            </p:cNvSpPr>
            <p:nvPr/>
          </p:nvSpPr>
          <p:spPr bwMode="auto">
            <a:xfrm>
              <a:off x="4379881" y="2358213"/>
              <a:ext cx="208842" cy="231419"/>
            </a:xfrm>
            <a:custGeom>
              <a:avLst/>
              <a:gdLst>
                <a:gd name="T0" fmla="*/ 95 w 107"/>
                <a:gd name="T1" fmla="*/ 14 h 108"/>
                <a:gd name="T2" fmla="*/ 77 w 107"/>
                <a:gd name="T3" fmla="*/ 6 h 108"/>
                <a:gd name="T4" fmla="*/ 75 w 107"/>
                <a:gd name="T5" fmla="*/ 18 h 108"/>
                <a:gd name="T6" fmla="*/ 68 w 107"/>
                <a:gd name="T7" fmla="*/ 24 h 108"/>
                <a:gd name="T8" fmla="*/ 66 w 107"/>
                <a:gd name="T9" fmla="*/ 32 h 108"/>
                <a:gd name="T10" fmla="*/ 73 w 107"/>
                <a:gd name="T11" fmla="*/ 30 h 108"/>
                <a:gd name="T12" fmla="*/ 74 w 107"/>
                <a:gd name="T13" fmla="*/ 25 h 108"/>
                <a:gd name="T14" fmla="*/ 88 w 107"/>
                <a:gd name="T15" fmla="*/ 26 h 108"/>
                <a:gd name="T16" fmla="*/ 100 w 107"/>
                <a:gd name="T17" fmla="*/ 18 h 108"/>
                <a:gd name="T18" fmla="*/ 101 w 107"/>
                <a:gd name="T19" fmla="*/ 12 h 108"/>
                <a:gd name="T20" fmla="*/ 66 w 107"/>
                <a:gd name="T21" fmla="*/ 46 h 108"/>
                <a:gd name="T22" fmla="*/ 59 w 107"/>
                <a:gd name="T23" fmla="*/ 60 h 108"/>
                <a:gd name="T24" fmla="*/ 49 w 107"/>
                <a:gd name="T25" fmla="*/ 63 h 108"/>
                <a:gd name="T26" fmla="*/ 41 w 107"/>
                <a:gd name="T27" fmla="*/ 74 h 108"/>
                <a:gd name="T28" fmla="*/ 30 w 107"/>
                <a:gd name="T29" fmla="*/ 76 h 108"/>
                <a:gd name="T30" fmla="*/ 11 w 107"/>
                <a:gd name="T31" fmla="*/ 84 h 108"/>
                <a:gd name="T32" fmla="*/ 18 w 107"/>
                <a:gd name="T33" fmla="*/ 86 h 108"/>
                <a:gd name="T34" fmla="*/ 36 w 107"/>
                <a:gd name="T35" fmla="*/ 87 h 108"/>
                <a:gd name="T36" fmla="*/ 45 w 107"/>
                <a:gd name="T37" fmla="*/ 83 h 108"/>
                <a:gd name="T38" fmla="*/ 55 w 107"/>
                <a:gd name="T39" fmla="*/ 81 h 108"/>
                <a:gd name="T40" fmla="*/ 63 w 107"/>
                <a:gd name="T41" fmla="*/ 78 h 108"/>
                <a:gd name="T42" fmla="*/ 71 w 107"/>
                <a:gd name="T43" fmla="*/ 68 h 108"/>
                <a:gd name="T44" fmla="*/ 78 w 107"/>
                <a:gd name="T45" fmla="*/ 52 h 108"/>
                <a:gd name="T46" fmla="*/ 67 w 107"/>
                <a:gd name="T47" fmla="*/ 38 h 108"/>
                <a:gd name="T48" fmla="*/ 21 w 107"/>
                <a:gd name="T49" fmla="*/ 87 h 108"/>
                <a:gd name="T50" fmla="*/ 23 w 107"/>
                <a:gd name="T51" fmla="*/ 94 h 108"/>
                <a:gd name="T52" fmla="*/ 33 w 107"/>
                <a:gd name="T53" fmla="*/ 86 h 108"/>
                <a:gd name="T54" fmla="*/ 14 w 107"/>
                <a:gd name="T55" fmla="*/ 93 h 108"/>
                <a:gd name="T56" fmla="*/ 4 w 107"/>
                <a:gd name="T57" fmla="*/ 91 h 108"/>
                <a:gd name="T58" fmla="*/ 5 w 107"/>
                <a:gd name="T59" fmla="*/ 93 h 108"/>
                <a:gd name="T60" fmla="*/ 8 w 107"/>
                <a:gd name="T61" fmla="*/ 107 h 108"/>
                <a:gd name="T62" fmla="*/ 14 w 107"/>
                <a:gd name="T63" fmla="*/ 9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7" h="108">
                  <a:moveTo>
                    <a:pt x="101" y="12"/>
                  </a:moveTo>
                  <a:cubicBezTo>
                    <a:pt x="100" y="11"/>
                    <a:pt x="98" y="13"/>
                    <a:pt x="95" y="14"/>
                  </a:cubicBezTo>
                  <a:cubicBezTo>
                    <a:pt x="92" y="14"/>
                    <a:pt x="84" y="7"/>
                    <a:pt x="81" y="4"/>
                  </a:cubicBezTo>
                  <a:cubicBezTo>
                    <a:pt x="79" y="0"/>
                    <a:pt x="75" y="3"/>
                    <a:pt x="77" y="6"/>
                  </a:cubicBezTo>
                  <a:cubicBezTo>
                    <a:pt x="79" y="8"/>
                    <a:pt x="77" y="9"/>
                    <a:pt x="77" y="12"/>
                  </a:cubicBezTo>
                  <a:cubicBezTo>
                    <a:pt x="77" y="15"/>
                    <a:pt x="75" y="15"/>
                    <a:pt x="75" y="18"/>
                  </a:cubicBezTo>
                  <a:cubicBezTo>
                    <a:pt x="75" y="20"/>
                    <a:pt x="72" y="19"/>
                    <a:pt x="70" y="20"/>
                  </a:cubicBezTo>
                  <a:cubicBezTo>
                    <a:pt x="68" y="20"/>
                    <a:pt x="70" y="22"/>
                    <a:pt x="68" y="24"/>
                  </a:cubicBezTo>
                  <a:cubicBezTo>
                    <a:pt x="65" y="25"/>
                    <a:pt x="65" y="26"/>
                    <a:pt x="66" y="27"/>
                  </a:cubicBezTo>
                  <a:cubicBezTo>
                    <a:pt x="68" y="28"/>
                    <a:pt x="67" y="30"/>
                    <a:pt x="66" y="32"/>
                  </a:cubicBezTo>
                  <a:cubicBezTo>
                    <a:pt x="66" y="34"/>
                    <a:pt x="68" y="32"/>
                    <a:pt x="70" y="31"/>
                  </a:cubicBezTo>
                  <a:cubicBezTo>
                    <a:pt x="71" y="29"/>
                    <a:pt x="73" y="31"/>
                    <a:pt x="73" y="30"/>
                  </a:cubicBezTo>
                  <a:cubicBezTo>
                    <a:pt x="73" y="28"/>
                    <a:pt x="69" y="27"/>
                    <a:pt x="69" y="25"/>
                  </a:cubicBezTo>
                  <a:cubicBezTo>
                    <a:pt x="69" y="24"/>
                    <a:pt x="72" y="26"/>
                    <a:pt x="74" y="25"/>
                  </a:cubicBezTo>
                  <a:cubicBezTo>
                    <a:pt x="77" y="24"/>
                    <a:pt x="81" y="25"/>
                    <a:pt x="84" y="27"/>
                  </a:cubicBezTo>
                  <a:cubicBezTo>
                    <a:pt x="86" y="29"/>
                    <a:pt x="87" y="28"/>
                    <a:pt x="88" y="26"/>
                  </a:cubicBezTo>
                  <a:cubicBezTo>
                    <a:pt x="88" y="23"/>
                    <a:pt x="93" y="21"/>
                    <a:pt x="97" y="21"/>
                  </a:cubicBezTo>
                  <a:cubicBezTo>
                    <a:pt x="101" y="21"/>
                    <a:pt x="101" y="19"/>
                    <a:pt x="100" y="18"/>
                  </a:cubicBezTo>
                  <a:cubicBezTo>
                    <a:pt x="99" y="17"/>
                    <a:pt x="107" y="12"/>
                    <a:pt x="107" y="11"/>
                  </a:cubicBezTo>
                  <a:cubicBezTo>
                    <a:pt x="107" y="9"/>
                    <a:pt x="103" y="14"/>
                    <a:pt x="101" y="12"/>
                  </a:cubicBezTo>
                  <a:close/>
                  <a:moveTo>
                    <a:pt x="67" y="38"/>
                  </a:moveTo>
                  <a:cubicBezTo>
                    <a:pt x="65" y="38"/>
                    <a:pt x="64" y="44"/>
                    <a:pt x="66" y="46"/>
                  </a:cubicBezTo>
                  <a:cubicBezTo>
                    <a:pt x="68" y="47"/>
                    <a:pt x="63" y="51"/>
                    <a:pt x="63" y="54"/>
                  </a:cubicBezTo>
                  <a:cubicBezTo>
                    <a:pt x="63" y="58"/>
                    <a:pt x="60" y="58"/>
                    <a:pt x="59" y="60"/>
                  </a:cubicBezTo>
                  <a:cubicBezTo>
                    <a:pt x="59" y="63"/>
                    <a:pt x="57" y="62"/>
                    <a:pt x="54" y="65"/>
                  </a:cubicBezTo>
                  <a:cubicBezTo>
                    <a:pt x="50" y="67"/>
                    <a:pt x="49" y="64"/>
                    <a:pt x="49" y="63"/>
                  </a:cubicBezTo>
                  <a:cubicBezTo>
                    <a:pt x="50" y="61"/>
                    <a:pt x="45" y="63"/>
                    <a:pt x="45" y="68"/>
                  </a:cubicBezTo>
                  <a:cubicBezTo>
                    <a:pt x="45" y="72"/>
                    <a:pt x="40" y="72"/>
                    <a:pt x="41" y="74"/>
                  </a:cubicBezTo>
                  <a:cubicBezTo>
                    <a:pt x="42" y="76"/>
                    <a:pt x="37" y="77"/>
                    <a:pt x="37" y="75"/>
                  </a:cubicBezTo>
                  <a:cubicBezTo>
                    <a:pt x="37" y="73"/>
                    <a:pt x="34" y="74"/>
                    <a:pt x="30" y="76"/>
                  </a:cubicBezTo>
                  <a:cubicBezTo>
                    <a:pt x="25" y="78"/>
                    <a:pt x="23" y="74"/>
                    <a:pt x="20" y="77"/>
                  </a:cubicBezTo>
                  <a:cubicBezTo>
                    <a:pt x="18" y="79"/>
                    <a:pt x="14" y="83"/>
                    <a:pt x="11" y="84"/>
                  </a:cubicBezTo>
                  <a:cubicBezTo>
                    <a:pt x="8" y="84"/>
                    <a:pt x="9" y="88"/>
                    <a:pt x="11" y="87"/>
                  </a:cubicBezTo>
                  <a:cubicBezTo>
                    <a:pt x="13" y="86"/>
                    <a:pt x="16" y="87"/>
                    <a:pt x="18" y="86"/>
                  </a:cubicBezTo>
                  <a:cubicBezTo>
                    <a:pt x="19" y="84"/>
                    <a:pt x="28" y="82"/>
                    <a:pt x="33" y="82"/>
                  </a:cubicBezTo>
                  <a:cubicBezTo>
                    <a:pt x="39" y="82"/>
                    <a:pt x="35" y="85"/>
                    <a:pt x="36" y="87"/>
                  </a:cubicBezTo>
                  <a:cubicBezTo>
                    <a:pt x="36" y="90"/>
                    <a:pt x="41" y="90"/>
                    <a:pt x="43" y="87"/>
                  </a:cubicBezTo>
                  <a:cubicBezTo>
                    <a:pt x="46" y="84"/>
                    <a:pt x="47" y="85"/>
                    <a:pt x="45" y="83"/>
                  </a:cubicBezTo>
                  <a:cubicBezTo>
                    <a:pt x="43" y="81"/>
                    <a:pt x="46" y="80"/>
                    <a:pt x="47" y="82"/>
                  </a:cubicBezTo>
                  <a:cubicBezTo>
                    <a:pt x="49" y="84"/>
                    <a:pt x="53" y="84"/>
                    <a:pt x="55" y="81"/>
                  </a:cubicBezTo>
                  <a:cubicBezTo>
                    <a:pt x="57" y="78"/>
                    <a:pt x="58" y="82"/>
                    <a:pt x="60" y="82"/>
                  </a:cubicBezTo>
                  <a:cubicBezTo>
                    <a:pt x="62" y="82"/>
                    <a:pt x="63" y="76"/>
                    <a:pt x="63" y="78"/>
                  </a:cubicBezTo>
                  <a:cubicBezTo>
                    <a:pt x="64" y="80"/>
                    <a:pt x="67" y="80"/>
                    <a:pt x="69" y="77"/>
                  </a:cubicBezTo>
                  <a:cubicBezTo>
                    <a:pt x="72" y="75"/>
                    <a:pt x="70" y="70"/>
                    <a:pt x="71" y="68"/>
                  </a:cubicBezTo>
                  <a:cubicBezTo>
                    <a:pt x="72" y="66"/>
                    <a:pt x="74" y="61"/>
                    <a:pt x="72" y="59"/>
                  </a:cubicBezTo>
                  <a:cubicBezTo>
                    <a:pt x="71" y="56"/>
                    <a:pt x="76" y="54"/>
                    <a:pt x="78" y="52"/>
                  </a:cubicBezTo>
                  <a:cubicBezTo>
                    <a:pt x="81" y="50"/>
                    <a:pt x="75" y="39"/>
                    <a:pt x="75" y="35"/>
                  </a:cubicBezTo>
                  <a:cubicBezTo>
                    <a:pt x="75" y="32"/>
                    <a:pt x="69" y="37"/>
                    <a:pt x="67" y="38"/>
                  </a:cubicBezTo>
                  <a:close/>
                  <a:moveTo>
                    <a:pt x="27" y="85"/>
                  </a:moveTo>
                  <a:cubicBezTo>
                    <a:pt x="26" y="87"/>
                    <a:pt x="24" y="87"/>
                    <a:pt x="21" y="87"/>
                  </a:cubicBezTo>
                  <a:cubicBezTo>
                    <a:pt x="18" y="88"/>
                    <a:pt x="18" y="95"/>
                    <a:pt x="20" y="95"/>
                  </a:cubicBezTo>
                  <a:cubicBezTo>
                    <a:pt x="22" y="96"/>
                    <a:pt x="23" y="96"/>
                    <a:pt x="23" y="94"/>
                  </a:cubicBezTo>
                  <a:cubicBezTo>
                    <a:pt x="24" y="92"/>
                    <a:pt x="27" y="91"/>
                    <a:pt x="29" y="92"/>
                  </a:cubicBezTo>
                  <a:cubicBezTo>
                    <a:pt x="31" y="93"/>
                    <a:pt x="33" y="89"/>
                    <a:pt x="33" y="86"/>
                  </a:cubicBezTo>
                  <a:cubicBezTo>
                    <a:pt x="33" y="83"/>
                    <a:pt x="28" y="83"/>
                    <a:pt x="27" y="85"/>
                  </a:cubicBezTo>
                  <a:close/>
                  <a:moveTo>
                    <a:pt x="14" y="93"/>
                  </a:moveTo>
                  <a:cubicBezTo>
                    <a:pt x="14" y="91"/>
                    <a:pt x="10" y="91"/>
                    <a:pt x="10" y="89"/>
                  </a:cubicBezTo>
                  <a:cubicBezTo>
                    <a:pt x="10" y="88"/>
                    <a:pt x="7" y="89"/>
                    <a:pt x="4" y="91"/>
                  </a:cubicBezTo>
                  <a:cubicBezTo>
                    <a:pt x="1" y="93"/>
                    <a:pt x="0" y="93"/>
                    <a:pt x="2" y="95"/>
                  </a:cubicBezTo>
                  <a:cubicBezTo>
                    <a:pt x="3" y="97"/>
                    <a:pt x="4" y="95"/>
                    <a:pt x="5" y="93"/>
                  </a:cubicBezTo>
                  <a:cubicBezTo>
                    <a:pt x="6" y="91"/>
                    <a:pt x="8" y="96"/>
                    <a:pt x="6" y="100"/>
                  </a:cubicBezTo>
                  <a:cubicBezTo>
                    <a:pt x="4" y="103"/>
                    <a:pt x="6" y="108"/>
                    <a:pt x="8" y="107"/>
                  </a:cubicBezTo>
                  <a:cubicBezTo>
                    <a:pt x="10" y="107"/>
                    <a:pt x="13" y="100"/>
                    <a:pt x="15" y="97"/>
                  </a:cubicBezTo>
                  <a:cubicBezTo>
                    <a:pt x="18" y="93"/>
                    <a:pt x="14" y="94"/>
                    <a:pt x="14" y="9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1" name="Freeform 147"/>
            <p:cNvSpPr>
              <a:spLocks noEditPoints="1"/>
            </p:cNvSpPr>
            <p:nvPr/>
          </p:nvSpPr>
          <p:spPr bwMode="auto">
            <a:xfrm>
              <a:off x="4230869" y="2765737"/>
              <a:ext cx="116274" cy="182878"/>
            </a:xfrm>
            <a:custGeom>
              <a:avLst/>
              <a:gdLst>
                <a:gd name="T0" fmla="*/ 32 w 60"/>
                <a:gd name="T1" fmla="*/ 33 h 85"/>
                <a:gd name="T2" fmla="*/ 39 w 60"/>
                <a:gd name="T3" fmla="*/ 38 h 85"/>
                <a:gd name="T4" fmla="*/ 41 w 60"/>
                <a:gd name="T5" fmla="*/ 44 h 85"/>
                <a:gd name="T6" fmla="*/ 44 w 60"/>
                <a:gd name="T7" fmla="*/ 47 h 85"/>
                <a:gd name="T8" fmla="*/ 47 w 60"/>
                <a:gd name="T9" fmla="*/ 54 h 85"/>
                <a:gd name="T10" fmla="*/ 49 w 60"/>
                <a:gd name="T11" fmla="*/ 53 h 85"/>
                <a:gd name="T12" fmla="*/ 51 w 60"/>
                <a:gd name="T13" fmla="*/ 49 h 85"/>
                <a:gd name="T14" fmla="*/ 50 w 60"/>
                <a:gd name="T15" fmla="*/ 42 h 85"/>
                <a:gd name="T16" fmla="*/ 43 w 60"/>
                <a:gd name="T17" fmla="*/ 37 h 85"/>
                <a:gd name="T18" fmla="*/ 39 w 60"/>
                <a:gd name="T19" fmla="*/ 31 h 85"/>
                <a:gd name="T20" fmla="*/ 30 w 60"/>
                <a:gd name="T21" fmla="*/ 30 h 85"/>
                <a:gd name="T22" fmla="*/ 27 w 60"/>
                <a:gd name="T23" fmla="*/ 24 h 85"/>
                <a:gd name="T24" fmla="*/ 31 w 60"/>
                <a:gd name="T25" fmla="*/ 15 h 85"/>
                <a:gd name="T26" fmla="*/ 31 w 60"/>
                <a:gd name="T27" fmla="*/ 5 h 85"/>
                <a:gd name="T28" fmla="*/ 30 w 60"/>
                <a:gd name="T29" fmla="*/ 3 h 85"/>
                <a:gd name="T30" fmla="*/ 20 w 60"/>
                <a:gd name="T31" fmla="*/ 2 h 85"/>
                <a:gd name="T32" fmla="*/ 19 w 60"/>
                <a:gd name="T33" fmla="*/ 17 h 85"/>
                <a:gd name="T34" fmla="*/ 16 w 60"/>
                <a:gd name="T35" fmla="*/ 16 h 85"/>
                <a:gd name="T36" fmla="*/ 18 w 60"/>
                <a:gd name="T37" fmla="*/ 24 h 85"/>
                <a:gd name="T38" fmla="*/ 20 w 60"/>
                <a:gd name="T39" fmla="*/ 29 h 85"/>
                <a:gd name="T40" fmla="*/ 26 w 60"/>
                <a:gd name="T41" fmla="*/ 31 h 85"/>
                <a:gd name="T42" fmla="*/ 32 w 60"/>
                <a:gd name="T43" fmla="*/ 33 h 85"/>
                <a:gd name="T44" fmla="*/ 20 w 60"/>
                <a:gd name="T45" fmla="*/ 35 h 85"/>
                <a:gd name="T46" fmla="*/ 26 w 60"/>
                <a:gd name="T47" fmla="*/ 41 h 85"/>
                <a:gd name="T48" fmla="*/ 20 w 60"/>
                <a:gd name="T49" fmla="*/ 35 h 85"/>
                <a:gd name="T50" fmla="*/ 30 w 60"/>
                <a:gd name="T51" fmla="*/ 52 h 85"/>
                <a:gd name="T52" fmla="*/ 33 w 60"/>
                <a:gd name="T53" fmla="*/ 51 h 85"/>
                <a:gd name="T54" fmla="*/ 34 w 60"/>
                <a:gd name="T55" fmla="*/ 56 h 85"/>
                <a:gd name="T56" fmla="*/ 35 w 60"/>
                <a:gd name="T57" fmla="*/ 62 h 85"/>
                <a:gd name="T58" fmla="*/ 41 w 60"/>
                <a:gd name="T59" fmla="*/ 52 h 85"/>
                <a:gd name="T60" fmla="*/ 39 w 60"/>
                <a:gd name="T61" fmla="*/ 51 h 85"/>
                <a:gd name="T62" fmla="*/ 30 w 60"/>
                <a:gd name="T63" fmla="*/ 44 h 85"/>
                <a:gd name="T64" fmla="*/ 30 w 60"/>
                <a:gd name="T65" fmla="*/ 52 h 85"/>
                <a:gd name="T66" fmla="*/ 8 w 60"/>
                <a:gd name="T67" fmla="*/ 56 h 85"/>
                <a:gd name="T68" fmla="*/ 0 w 60"/>
                <a:gd name="T69" fmla="*/ 66 h 85"/>
                <a:gd name="T70" fmla="*/ 12 w 60"/>
                <a:gd name="T71" fmla="*/ 56 h 85"/>
                <a:gd name="T72" fmla="*/ 13 w 60"/>
                <a:gd name="T73" fmla="*/ 49 h 85"/>
                <a:gd name="T74" fmla="*/ 8 w 60"/>
                <a:gd name="T75" fmla="*/ 56 h 85"/>
                <a:gd name="T76" fmla="*/ 41 w 60"/>
                <a:gd name="T77" fmla="*/ 60 h 85"/>
                <a:gd name="T78" fmla="*/ 46 w 60"/>
                <a:gd name="T79" fmla="*/ 57 h 85"/>
                <a:gd name="T80" fmla="*/ 41 w 60"/>
                <a:gd name="T81" fmla="*/ 60 h 85"/>
                <a:gd name="T82" fmla="*/ 58 w 60"/>
                <a:gd name="T83" fmla="*/ 74 h 85"/>
                <a:gd name="T84" fmla="*/ 56 w 60"/>
                <a:gd name="T85" fmla="*/ 60 h 85"/>
                <a:gd name="T86" fmla="*/ 52 w 60"/>
                <a:gd name="T87" fmla="*/ 60 h 85"/>
                <a:gd name="T88" fmla="*/ 48 w 60"/>
                <a:gd name="T89" fmla="*/ 63 h 85"/>
                <a:gd name="T90" fmla="*/ 45 w 60"/>
                <a:gd name="T91" fmla="*/ 66 h 85"/>
                <a:gd name="T92" fmla="*/ 39 w 60"/>
                <a:gd name="T93" fmla="*/ 65 h 85"/>
                <a:gd name="T94" fmla="*/ 32 w 60"/>
                <a:gd name="T95" fmla="*/ 69 h 85"/>
                <a:gd name="T96" fmla="*/ 30 w 60"/>
                <a:gd name="T97" fmla="*/ 75 h 85"/>
                <a:gd name="T98" fmla="*/ 35 w 60"/>
                <a:gd name="T99" fmla="*/ 72 h 85"/>
                <a:gd name="T100" fmla="*/ 40 w 60"/>
                <a:gd name="T101" fmla="*/ 71 h 85"/>
                <a:gd name="T102" fmla="*/ 45 w 60"/>
                <a:gd name="T103" fmla="*/ 81 h 85"/>
                <a:gd name="T104" fmla="*/ 51 w 60"/>
                <a:gd name="T105" fmla="*/ 85 h 85"/>
                <a:gd name="T106" fmla="*/ 51 w 60"/>
                <a:gd name="T107" fmla="*/ 77 h 85"/>
                <a:gd name="T108" fmla="*/ 58 w 60"/>
                <a:gd name="T109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" h="85">
                  <a:moveTo>
                    <a:pt x="32" y="33"/>
                  </a:moveTo>
                  <a:cubicBezTo>
                    <a:pt x="35" y="32"/>
                    <a:pt x="40" y="37"/>
                    <a:pt x="39" y="38"/>
                  </a:cubicBezTo>
                  <a:cubicBezTo>
                    <a:pt x="38" y="40"/>
                    <a:pt x="39" y="45"/>
                    <a:pt x="41" y="44"/>
                  </a:cubicBezTo>
                  <a:cubicBezTo>
                    <a:pt x="43" y="42"/>
                    <a:pt x="45" y="44"/>
                    <a:pt x="44" y="47"/>
                  </a:cubicBezTo>
                  <a:cubicBezTo>
                    <a:pt x="42" y="49"/>
                    <a:pt x="46" y="52"/>
                    <a:pt x="47" y="54"/>
                  </a:cubicBezTo>
                  <a:cubicBezTo>
                    <a:pt x="47" y="57"/>
                    <a:pt x="49" y="55"/>
                    <a:pt x="49" y="53"/>
                  </a:cubicBezTo>
                  <a:cubicBezTo>
                    <a:pt x="48" y="51"/>
                    <a:pt x="49" y="51"/>
                    <a:pt x="51" y="49"/>
                  </a:cubicBezTo>
                  <a:cubicBezTo>
                    <a:pt x="54" y="47"/>
                    <a:pt x="51" y="45"/>
                    <a:pt x="50" y="42"/>
                  </a:cubicBezTo>
                  <a:cubicBezTo>
                    <a:pt x="48" y="38"/>
                    <a:pt x="43" y="40"/>
                    <a:pt x="43" y="37"/>
                  </a:cubicBezTo>
                  <a:cubicBezTo>
                    <a:pt x="43" y="34"/>
                    <a:pt x="39" y="33"/>
                    <a:pt x="39" y="31"/>
                  </a:cubicBezTo>
                  <a:cubicBezTo>
                    <a:pt x="38" y="29"/>
                    <a:pt x="33" y="28"/>
                    <a:pt x="30" y="30"/>
                  </a:cubicBezTo>
                  <a:cubicBezTo>
                    <a:pt x="27" y="31"/>
                    <a:pt x="29" y="26"/>
                    <a:pt x="27" y="24"/>
                  </a:cubicBezTo>
                  <a:cubicBezTo>
                    <a:pt x="25" y="21"/>
                    <a:pt x="28" y="18"/>
                    <a:pt x="31" y="15"/>
                  </a:cubicBezTo>
                  <a:cubicBezTo>
                    <a:pt x="34" y="12"/>
                    <a:pt x="30" y="7"/>
                    <a:pt x="31" y="5"/>
                  </a:cubicBezTo>
                  <a:cubicBezTo>
                    <a:pt x="31" y="3"/>
                    <a:pt x="31" y="2"/>
                    <a:pt x="30" y="3"/>
                  </a:cubicBezTo>
                  <a:cubicBezTo>
                    <a:pt x="28" y="3"/>
                    <a:pt x="23" y="0"/>
                    <a:pt x="20" y="2"/>
                  </a:cubicBezTo>
                  <a:cubicBezTo>
                    <a:pt x="18" y="3"/>
                    <a:pt x="20" y="16"/>
                    <a:pt x="19" y="17"/>
                  </a:cubicBezTo>
                  <a:cubicBezTo>
                    <a:pt x="18" y="17"/>
                    <a:pt x="17" y="15"/>
                    <a:pt x="16" y="16"/>
                  </a:cubicBezTo>
                  <a:cubicBezTo>
                    <a:pt x="16" y="17"/>
                    <a:pt x="16" y="24"/>
                    <a:pt x="18" y="24"/>
                  </a:cubicBezTo>
                  <a:cubicBezTo>
                    <a:pt x="19" y="24"/>
                    <a:pt x="20" y="26"/>
                    <a:pt x="20" y="29"/>
                  </a:cubicBezTo>
                  <a:cubicBezTo>
                    <a:pt x="19" y="32"/>
                    <a:pt x="22" y="32"/>
                    <a:pt x="26" y="31"/>
                  </a:cubicBezTo>
                  <a:cubicBezTo>
                    <a:pt x="29" y="30"/>
                    <a:pt x="28" y="33"/>
                    <a:pt x="32" y="33"/>
                  </a:cubicBezTo>
                  <a:close/>
                  <a:moveTo>
                    <a:pt x="20" y="35"/>
                  </a:moveTo>
                  <a:cubicBezTo>
                    <a:pt x="20" y="37"/>
                    <a:pt x="22" y="42"/>
                    <a:pt x="26" y="41"/>
                  </a:cubicBezTo>
                  <a:cubicBezTo>
                    <a:pt x="30" y="40"/>
                    <a:pt x="19" y="33"/>
                    <a:pt x="20" y="35"/>
                  </a:cubicBezTo>
                  <a:close/>
                  <a:moveTo>
                    <a:pt x="30" y="52"/>
                  </a:moveTo>
                  <a:cubicBezTo>
                    <a:pt x="31" y="52"/>
                    <a:pt x="33" y="52"/>
                    <a:pt x="33" y="51"/>
                  </a:cubicBezTo>
                  <a:cubicBezTo>
                    <a:pt x="34" y="49"/>
                    <a:pt x="36" y="54"/>
                    <a:pt x="34" y="56"/>
                  </a:cubicBezTo>
                  <a:cubicBezTo>
                    <a:pt x="32" y="57"/>
                    <a:pt x="32" y="62"/>
                    <a:pt x="35" y="62"/>
                  </a:cubicBezTo>
                  <a:cubicBezTo>
                    <a:pt x="37" y="63"/>
                    <a:pt x="42" y="54"/>
                    <a:pt x="41" y="52"/>
                  </a:cubicBezTo>
                  <a:cubicBezTo>
                    <a:pt x="41" y="51"/>
                    <a:pt x="39" y="54"/>
                    <a:pt x="39" y="51"/>
                  </a:cubicBezTo>
                  <a:cubicBezTo>
                    <a:pt x="40" y="49"/>
                    <a:pt x="32" y="43"/>
                    <a:pt x="30" y="44"/>
                  </a:cubicBezTo>
                  <a:cubicBezTo>
                    <a:pt x="27" y="45"/>
                    <a:pt x="28" y="53"/>
                    <a:pt x="30" y="52"/>
                  </a:cubicBezTo>
                  <a:close/>
                  <a:moveTo>
                    <a:pt x="8" y="56"/>
                  </a:moveTo>
                  <a:cubicBezTo>
                    <a:pt x="6" y="59"/>
                    <a:pt x="0" y="65"/>
                    <a:pt x="0" y="66"/>
                  </a:cubicBezTo>
                  <a:cubicBezTo>
                    <a:pt x="1" y="68"/>
                    <a:pt x="8" y="58"/>
                    <a:pt x="12" y="56"/>
                  </a:cubicBezTo>
                  <a:cubicBezTo>
                    <a:pt x="15" y="53"/>
                    <a:pt x="14" y="51"/>
                    <a:pt x="13" y="49"/>
                  </a:cubicBezTo>
                  <a:cubicBezTo>
                    <a:pt x="12" y="47"/>
                    <a:pt x="11" y="53"/>
                    <a:pt x="8" y="56"/>
                  </a:cubicBezTo>
                  <a:close/>
                  <a:moveTo>
                    <a:pt x="41" y="60"/>
                  </a:moveTo>
                  <a:cubicBezTo>
                    <a:pt x="42" y="61"/>
                    <a:pt x="47" y="59"/>
                    <a:pt x="46" y="57"/>
                  </a:cubicBezTo>
                  <a:cubicBezTo>
                    <a:pt x="44" y="55"/>
                    <a:pt x="41" y="58"/>
                    <a:pt x="41" y="60"/>
                  </a:cubicBezTo>
                  <a:close/>
                  <a:moveTo>
                    <a:pt x="58" y="74"/>
                  </a:moveTo>
                  <a:cubicBezTo>
                    <a:pt x="60" y="71"/>
                    <a:pt x="56" y="65"/>
                    <a:pt x="56" y="60"/>
                  </a:cubicBezTo>
                  <a:cubicBezTo>
                    <a:pt x="56" y="56"/>
                    <a:pt x="50" y="57"/>
                    <a:pt x="52" y="60"/>
                  </a:cubicBezTo>
                  <a:cubicBezTo>
                    <a:pt x="53" y="63"/>
                    <a:pt x="49" y="60"/>
                    <a:pt x="48" y="63"/>
                  </a:cubicBezTo>
                  <a:cubicBezTo>
                    <a:pt x="48" y="66"/>
                    <a:pt x="44" y="64"/>
                    <a:pt x="45" y="66"/>
                  </a:cubicBezTo>
                  <a:cubicBezTo>
                    <a:pt x="45" y="68"/>
                    <a:pt x="41" y="66"/>
                    <a:pt x="39" y="65"/>
                  </a:cubicBezTo>
                  <a:cubicBezTo>
                    <a:pt x="37" y="63"/>
                    <a:pt x="35" y="68"/>
                    <a:pt x="32" y="69"/>
                  </a:cubicBezTo>
                  <a:cubicBezTo>
                    <a:pt x="29" y="70"/>
                    <a:pt x="28" y="75"/>
                    <a:pt x="30" y="75"/>
                  </a:cubicBezTo>
                  <a:cubicBezTo>
                    <a:pt x="32" y="75"/>
                    <a:pt x="33" y="72"/>
                    <a:pt x="35" y="72"/>
                  </a:cubicBezTo>
                  <a:cubicBezTo>
                    <a:pt x="37" y="73"/>
                    <a:pt x="37" y="70"/>
                    <a:pt x="40" y="71"/>
                  </a:cubicBezTo>
                  <a:cubicBezTo>
                    <a:pt x="43" y="71"/>
                    <a:pt x="41" y="81"/>
                    <a:pt x="45" y="81"/>
                  </a:cubicBezTo>
                  <a:cubicBezTo>
                    <a:pt x="49" y="82"/>
                    <a:pt x="49" y="85"/>
                    <a:pt x="51" y="85"/>
                  </a:cubicBezTo>
                  <a:cubicBezTo>
                    <a:pt x="53" y="85"/>
                    <a:pt x="51" y="79"/>
                    <a:pt x="51" y="77"/>
                  </a:cubicBezTo>
                  <a:cubicBezTo>
                    <a:pt x="51" y="75"/>
                    <a:pt x="55" y="77"/>
                    <a:pt x="58" y="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2" name="Freeform 148"/>
            <p:cNvSpPr>
              <a:spLocks noEditPoints="1"/>
            </p:cNvSpPr>
            <p:nvPr/>
          </p:nvSpPr>
          <p:spPr bwMode="auto">
            <a:xfrm>
              <a:off x="4519862" y="3058116"/>
              <a:ext cx="153527" cy="109501"/>
            </a:xfrm>
            <a:custGeom>
              <a:avLst/>
              <a:gdLst>
                <a:gd name="T0" fmla="*/ 56 w 79"/>
                <a:gd name="T1" fmla="*/ 47 h 51"/>
                <a:gd name="T2" fmla="*/ 52 w 79"/>
                <a:gd name="T3" fmla="*/ 42 h 51"/>
                <a:gd name="T4" fmla="*/ 46 w 79"/>
                <a:gd name="T5" fmla="*/ 40 h 51"/>
                <a:gd name="T6" fmla="*/ 41 w 79"/>
                <a:gd name="T7" fmla="*/ 31 h 51"/>
                <a:gd name="T8" fmla="*/ 40 w 79"/>
                <a:gd name="T9" fmla="*/ 26 h 51"/>
                <a:gd name="T10" fmla="*/ 41 w 79"/>
                <a:gd name="T11" fmla="*/ 22 h 51"/>
                <a:gd name="T12" fmla="*/ 29 w 79"/>
                <a:gd name="T13" fmla="*/ 15 h 51"/>
                <a:gd name="T14" fmla="*/ 4 w 79"/>
                <a:gd name="T15" fmla="*/ 2 h 51"/>
                <a:gd name="T16" fmla="*/ 0 w 79"/>
                <a:gd name="T17" fmla="*/ 0 h 51"/>
                <a:gd name="T18" fmla="*/ 0 w 79"/>
                <a:gd name="T19" fmla="*/ 40 h 51"/>
                <a:gd name="T20" fmla="*/ 6 w 79"/>
                <a:gd name="T21" fmla="*/ 42 h 51"/>
                <a:gd name="T22" fmla="*/ 14 w 79"/>
                <a:gd name="T23" fmla="*/ 38 h 51"/>
                <a:gd name="T24" fmla="*/ 17 w 79"/>
                <a:gd name="T25" fmla="*/ 33 h 51"/>
                <a:gd name="T26" fmla="*/ 31 w 79"/>
                <a:gd name="T27" fmla="*/ 36 h 51"/>
                <a:gd name="T28" fmla="*/ 44 w 79"/>
                <a:gd name="T29" fmla="*/ 48 h 51"/>
                <a:gd name="T30" fmla="*/ 57 w 79"/>
                <a:gd name="T31" fmla="*/ 51 h 51"/>
                <a:gd name="T32" fmla="*/ 56 w 79"/>
                <a:gd name="T33" fmla="*/ 47 h 51"/>
                <a:gd name="T34" fmla="*/ 67 w 79"/>
                <a:gd name="T35" fmla="*/ 14 h 51"/>
                <a:gd name="T36" fmla="*/ 59 w 79"/>
                <a:gd name="T37" fmla="*/ 18 h 51"/>
                <a:gd name="T38" fmla="*/ 46 w 79"/>
                <a:gd name="T39" fmla="*/ 19 h 51"/>
                <a:gd name="T40" fmla="*/ 56 w 79"/>
                <a:gd name="T41" fmla="*/ 24 h 51"/>
                <a:gd name="T42" fmla="*/ 69 w 79"/>
                <a:gd name="T43" fmla="*/ 17 h 51"/>
                <a:gd name="T44" fmla="*/ 71 w 79"/>
                <a:gd name="T45" fmla="*/ 12 h 51"/>
                <a:gd name="T46" fmla="*/ 67 w 79"/>
                <a:gd name="T47" fmla="*/ 14 h 51"/>
                <a:gd name="T48" fmla="*/ 73 w 79"/>
                <a:gd name="T49" fmla="*/ 7 h 51"/>
                <a:gd name="T50" fmla="*/ 71 w 79"/>
                <a:gd name="T51" fmla="*/ 7 h 51"/>
                <a:gd name="T52" fmla="*/ 75 w 79"/>
                <a:gd name="T53" fmla="*/ 13 h 51"/>
                <a:gd name="T54" fmla="*/ 73 w 79"/>
                <a:gd name="T55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51">
                  <a:moveTo>
                    <a:pt x="56" y="47"/>
                  </a:moveTo>
                  <a:cubicBezTo>
                    <a:pt x="55" y="46"/>
                    <a:pt x="52" y="44"/>
                    <a:pt x="52" y="42"/>
                  </a:cubicBezTo>
                  <a:cubicBezTo>
                    <a:pt x="52" y="41"/>
                    <a:pt x="48" y="41"/>
                    <a:pt x="46" y="40"/>
                  </a:cubicBezTo>
                  <a:cubicBezTo>
                    <a:pt x="43" y="38"/>
                    <a:pt x="44" y="33"/>
                    <a:pt x="41" y="31"/>
                  </a:cubicBezTo>
                  <a:cubicBezTo>
                    <a:pt x="38" y="30"/>
                    <a:pt x="36" y="26"/>
                    <a:pt x="40" y="26"/>
                  </a:cubicBezTo>
                  <a:cubicBezTo>
                    <a:pt x="43" y="26"/>
                    <a:pt x="44" y="24"/>
                    <a:pt x="41" y="22"/>
                  </a:cubicBezTo>
                  <a:cubicBezTo>
                    <a:pt x="38" y="20"/>
                    <a:pt x="29" y="19"/>
                    <a:pt x="29" y="15"/>
                  </a:cubicBezTo>
                  <a:cubicBezTo>
                    <a:pt x="28" y="12"/>
                    <a:pt x="12" y="3"/>
                    <a:pt x="4" y="2"/>
                  </a:cubicBezTo>
                  <a:cubicBezTo>
                    <a:pt x="3" y="1"/>
                    <a:pt x="1" y="1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1"/>
                    <a:pt x="3" y="42"/>
                    <a:pt x="6" y="42"/>
                  </a:cubicBezTo>
                  <a:cubicBezTo>
                    <a:pt x="14" y="42"/>
                    <a:pt x="12" y="38"/>
                    <a:pt x="14" y="38"/>
                  </a:cubicBezTo>
                  <a:cubicBezTo>
                    <a:pt x="15" y="38"/>
                    <a:pt x="16" y="35"/>
                    <a:pt x="17" y="33"/>
                  </a:cubicBezTo>
                  <a:cubicBezTo>
                    <a:pt x="19" y="31"/>
                    <a:pt x="26" y="33"/>
                    <a:pt x="31" y="36"/>
                  </a:cubicBezTo>
                  <a:cubicBezTo>
                    <a:pt x="35" y="39"/>
                    <a:pt x="40" y="49"/>
                    <a:pt x="44" y="48"/>
                  </a:cubicBezTo>
                  <a:cubicBezTo>
                    <a:pt x="49" y="47"/>
                    <a:pt x="53" y="51"/>
                    <a:pt x="57" y="51"/>
                  </a:cubicBezTo>
                  <a:cubicBezTo>
                    <a:pt x="61" y="50"/>
                    <a:pt x="58" y="47"/>
                    <a:pt x="56" y="47"/>
                  </a:cubicBezTo>
                  <a:close/>
                  <a:moveTo>
                    <a:pt x="67" y="14"/>
                  </a:moveTo>
                  <a:cubicBezTo>
                    <a:pt x="67" y="16"/>
                    <a:pt x="64" y="17"/>
                    <a:pt x="59" y="18"/>
                  </a:cubicBezTo>
                  <a:cubicBezTo>
                    <a:pt x="55" y="20"/>
                    <a:pt x="46" y="16"/>
                    <a:pt x="46" y="19"/>
                  </a:cubicBezTo>
                  <a:cubicBezTo>
                    <a:pt x="46" y="21"/>
                    <a:pt x="51" y="24"/>
                    <a:pt x="56" y="24"/>
                  </a:cubicBezTo>
                  <a:cubicBezTo>
                    <a:pt x="61" y="24"/>
                    <a:pt x="69" y="19"/>
                    <a:pt x="69" y="17"/>
                  </a:cubicBezTo>
                  <a:cubicBezTo>
                    <a:pt x="69" y="16"/>
                    <a:pt x="72" y="13"/>
                    <a:pt x="71" y="12"/>
                  </a:cubicBezTo>
                  <a:cubicBezTo>
                    <a:pt x="70" y="10"/>
                    <a:pt x="67" y="12"/>
                    <a:pt x="67" y="14"/>
                  </a:cubicBezTo>
                  <a:close/>
                  <a:moveTo>
                    <a:pt x="73" y="7"/>
                  </a:moveTo>
                  <a:cubicBezTo>
                    <a:pt x="70" y="5"/>
                    <a:pt x="68" y="4"/>
                    <a:pt x="71" y="7"/>
                  </a:cubicBezTo>
                  <a:cubicBezTo>
                    <a:pt x="75" y="11"/>
                    <a:pt x="73" y="14"/>
                    <a:pt x="75" y="13"/>
                  </a:cubicBezTo>
                  <a:cubicBezTo>
                    <a:pt x="79" y="12"/>
                    <a:pt x="76" y="9"/>
                    <a:pt x="7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3" name="Freeform 149"/>
            <p:cNvSpPr/>
            <p:nvPr/>
          </p:nvSpPr>
          <p:spPr bwMode="auto">
            <a:xfrm>
              <a:off x="3787221" y="2889913"/>
              <a:ext cx="27093" cy="56444"/>
            </a:xfrm>
            <a:custGeom>
              <a:avLst/>
              <a:gdLst>
                <a:gd name="T0" fmla="*/ 3 w 14"/>
                <a:gd name="T1" fmla="*/ 0 h 26"/>
                <a:gd name="T2" fmla="*/ 1 w 14"/>
                <a:gd name="T3" fmla="*/ 6 h 26"/>
                <a:gd name="T4" fmla="*/ 1 w 14"/>
                <a:gd name="T5" fmla="*/ 14 h 26"/>
                <a:gd name="T6" fmla="*/ 4 w 14"/>
                <a:gd name="T7" fmla="*/ 23 h 26"/>
                <a:gd name="T8" fmla="*/ 13 w 14"/>
                <a:gd name="T9" fmla="*/ 15 h 26"/>
                <a:gd name="T10" fmla="*/ 3 w 14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6">
                  <a:moveTo>
                    <a:pt x="3" y="0"/>
                  </a:moveTo>
                  <a:cubicBezTo>
                    <a:pt x="2" y="0"/>
                    <a:pt x="2" y="3"/>
                    <a:pt x="1" y="6"/>
                  </a:cubicBezTo>
                  <a:cubicBezTo>
                    <a:pt x="0" y="8"/>
                    <a:pt x="0" y="11"/>
                    <a:pt x="1" y="14"/>
                  </a:cubicBezTo>
                  <a:cubicBezTo>
                    <a:pt x="1" y="18"/>
                    <a:pt x="1" y="21"/>
                    <a:pt x="4" y="23"/>
                  </a:cubicBezTo>
                  <a:cubicBezTo>
                    <a:pt x="7" y="26"/>
                    <a:pt x="13" y="20"/>
                    <a:pt x="13" y="15"/>
                  </a:cubicBezTo>
                  <a:cubicBezTo>
                    <a:pt x="14" y="9"/>
                    <a:pt x="5" y="0"/>
                    <a:pt x="3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4" name="Freeform 150"/>
            <p:cNvSpPr/>
            <p:nvPr/>
          </p:nvSpPr>
          <p:spPr bwMode="auto">
            <a:xfrm>
              <a:off x="3335670" y="3176648"/>
              <a:ext cx="91439" cy="197554"/>
            </a:xfrm>
            <a:custGeom>
              <a:avLst/>
              <a:gdLst>
                <a:gd name="T0" fmla="*/ 39 w 47"/>
                <a:gd name="T1" fmla="*/ 3 h 92"/>
                <a:gd name="T2" fmla="*/ 37 w 47"/>
                <a:gd name="T3" fmla="*/ 5 h 92"/>
                <a:gd name="T4" fmla="*/ 36 w 47"/>
                <a:gd name="T5" fmla="*/ 9 h 92"/>
                <a:gd name="T6" fmla="*/ 32 w 47"/>
                <a:gd name="T7" fmla="*/ 12 h 92"/>
                <a:gd name="T8" fmla="*/ 29 w 47"/>
                <a:gd name="T9" fmla="*/ 15 h 92"/>
                <a:gd name="T10" fmla="*/ 29 w 47"/>
                <a:gd name="T11" fmla="*/ 18 h 92"/>
                <a:gd name="T12" fmla="*/ 25 w 47"/>
                <a:gd name="T13" fmla="*/ 22 h 92"/>
                <a:gd name="T14" fmla="*/ 16 w 47"/>
                <a:gd name="T15" fmla="*/ 26 h 92"/>
                <a:gd name="T16" fmla="*/ 8 w 47"/>
                <a:gd name="T17" fmla="*/ 28 h 92"/>
                <a:gd name="T18" fmla="*/ 5 w 47"/>
                <a:gd name="T19" fmla="*/ 36 h 92"/>
                <a:gd name="T20" fmla="*/ 6 w 47"/>
                <a:gd name="T21" fmla="*/ 47 h 92"/>
                <a:gd name="T22" fmla="*/ 5 w 47"/>
                <a:gd name="T23" fmla="*/ 60 h 92"/>
                <a:gd name="T24" fmla="*/ 2 w 47"/>
                <a:gd name="T25" fmla="*/ 75 h 92"/>
                <a:gd name="T26" fmla="*/ 6 w 47"/>
                <a:gd name="T27" fmla="*/ 87 h 92"/>
                <a:gd name="T28" fmla="*/ 17 w 47"/>
                <a:gd name="T29" fmla="*/ 90 h 92"/>
                <a:gd name="T30" fmla="*/ 24 w 47"/>
                <a:gd name="T31" fmla="*/ 87 h 92"/>
                <a:gd name="T32" fmla="*/ 33 w 47"/>
                <a:gd name="T33" fmla="*/ 61 h 92"/>
                <a:gd name="T34" fmla="*/ 40 w 47"/>
                <a:gd name="T35" fmla="*/ 37 h 92"/>
                <a:gd name="T36" fmla="*/ 41 w 47"/>
                <a:gd name="T37" fmla="*/ 30 h 92"/>
                <a:gd name="T38" fmla="*/ 42 w 47"/>
                <a:gd name="T39" fmla="*/ 26 h 92"/>
                <a:gd name="T40" fmla="*/ 46 w 47"/>
                <a:gd name="T41" fmla="*/ 25 h 92"/>
                <a:gd name="T42" fmla="*/ 44 w 47"/>
                <a:gd name="T43" fmla="*/ 13 h 92"/>
                <a:gd name="T44" fmla="*/ 39 w 47"/>
                <a:gd name="T45" fmla="*/ 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92">
                  <a:moveTo>
                    <a:pt x="39" y="3"/>
                  </a:moveTo>
                  <a:cubicBezTo>
                    <a:pt x="38" y="0"/>
                    <a:pt x="38" y="4"/>
                    <a:pt x="37" y="5"/>
                  </a:cubicBezTo>
                  <a:cubicBezTo>
                    <a:pt x="36" y="6"/>
                    <a:pt x="36" y="8"/>
                    <a:pt x="36" y="9"/>
                  </a:cubicBezTo>
                  <a:cubicBezTo>
                    <a:pt x="36" y="11"/>
                    <a:pt x="34" y="12"/>
                    <a:pt x="32" y="12"/>
                  </a:cubicBezTo>
                  <a:cubicBezTo>
                    <a:pt x="31" y="12"/>
                    <a:pt x="29" y="13"/>
                    <a:pt x="29" y="15"/>
                  </a:cubicBezTo>
                  <a:cubicBezTo>
                    <a:pt x="30" y="17"/>
                    <a:pt x="28" y="16"/>
                    <a:pt x="29" y="18"/>
                  </a:cubicBezTo>
                  <a:cubicBezTo>
                    <a:pt x="30" y="20"/>
                    <a:pt x="27" y="22"/>
                    <a:pt x="25" y="22"/>
                  </a:cubicBezTo>
                  <a:cubicBezTo>
                    <a:pt x="22" y="22"/>
                    <a:pt x="19" y="27"/>
                    <a:pt x="16" y="26"/>
                  </a:cubicBezTo>
                  <a:cubicBezTo>
                    <a:pt x="13" y="26"/>
                    <a:pt x="10" y="28"/>
                    <a:pt x="8" y="28"/>
                  </a:cubicBezTo>
                  <a:cubicBezTo>
                    <a:pt x="6" y="27"/>
                    <a:pt x="7" y="33"/>
                    <a:pt x="5" y="36"/>
                  </a:cubicBezTo>
                  <a:cubicBezTo>
                    <a:pt x="4" y="39"/>
                    <a:pt x="4" y="43"/>
                    <a:pt x="6" y="47"/>
                  </a:cubicBezTo>
                  <a:cubicBezTo>
                    <a:pt x="8" y="51"/>
                    <a:pt x="9" y="55"/>
                    <a:pt x="5" y="60"/>
                  </a:cubicBezTo>
                  <a:cubicBezTo>
                    <a:pt x="0" y="65"/>
                    <a:pt x="1" y="71"/>
                    <a:pt x="2" y="75"/>
                  </a:cubicBezTo>
                  <a:cubicBezTo>
                    <a:pt x="4" y="79"/>
                    <a:pt x="4" y="84"/>
                    <a:pt x="6" y="87"/>
                  </a:cubicBezTo>
                  <a:cubicBezTo>
                    <a:pt x="9" y="89"/>
                    <a:pt x="15" y="92"/>
                    <a:pt x="17" y="90"/>
                  </a:cubicBezTo>
                  <a:cubicBezTo>
                    <a:pt x="19" y="88"/>
                    <a:pt x="22" y="90"/>
                    <a:pt x="24" y="87"/>
                  </a:cubicBezTo>
                  <a:cubicBezTo>
                    <a:pt x="26" y="85"/>
                    <a:pt x="30" y="70"/>
                    <a:pt x="33" y="61"/>
                  </a:cubicBezTo>
                  <a:cubicBezTo>
                    <a:pt x="36" y="52"/>
                    <a:pt x="40" y="39"/>
                    <a:pt x="40" y="37"/>
                  </a:cubicBezTo>
                  <a:cubicBezTo>
                    <a:pt x="39" y="34"/>
                    <a:pt x="42" y="32"/>
                    <a:pt x="41" y="30"/>
                  </a:cubicBezTo>
                  <a:cubicBezTo>
                    <a:pt x="40" y="27"/>
                    <a:pt x="41" y="24"/>
                    <a:pt x="42" y="26"/>
                  </a:cubicBezTo>
                  <a:cubicBezTo>
                    <a:pt x="44" y="28"/>
                    <a:pt x="46" y="28"/>
                    <a:pt x="46" y="25"/>
                  </a:cubicBezTo>
                  <a:cubicBezTo>
                    <a:pt x="47" y="22"/>
                    <a:pt x="44" y="18"/>
                    <a:pt x="44" y="13"/>
                  </a:cubicBezTo>
                  <a:cubicBezTo>
                    <a:pt x="44" y="9"/>
                    <a:pt x="40" y="5"/>
                    <a:pt x="39" y="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5" name="Freeform 151"/>
            <p:cNvSpPr>
              <a:spLocks noEditPoints="1"/>
            </p:cNvSpPr>
            <p:nvPr/>
          </p:nvSpPr>
          <p:spPr bwMode="auto">
            <a:xfrm>
              <a:off x="3332284" y="2760093"/>
              <a:ext cx="145625" cy="97084"/>
            </a:xfrm>
            <a:custGeom>
              <a:avLst/>
              <a:gdLst>
                <a:gd name="T0" fmla="*/ 53 w 75"/>
                <a:gd name="T1" fmla="*/ 2 h 45"/>
                <a:gd name="T2" fmla="*/ 41 w 75"/>
                <a:gd name="T3" fmla="*/ 2 h 45"/>
                <a:gd name="T4" fmla="*/ 31 w 75"/>
                <a:gd name="T5" fmla="*/ 11 h 45"/>
                <a:gd name="T6" fmla="*/ 27 w 75"/>
                <a:gd name="T7" fmla="*/ 12 h 45"/>
                <a:gd name="T8" fmla="*/ 18 w 75"/>
                <a:gd name="T9" fmla="*/ 11 h 45"/>
                <a:gd name="T10" fmla="*/ 11 w 75"/>
                <a:gd name="T11" fmla="*/ 10 h 45"/>
                <a:gd name="T12" fmla="*/ 6 w 75"/>
                <a:gd name="T13" fmla="*/ 10 h 45"/>
                <a:gd name="T14" fmla="*/ 3 w 75"/>
                <a:gd name="T15" fmla="*/ 12 h 45"/>
                <a:gd name="T16" fmla="*/ 3 w 75"/>
                <a:gd name="T17" fmla="*/ 15 h 45"/>
                <a:gd name="T18" fmla="*/ 1 w 75"/>
                <a:gd name="T19" fmla="*/ 17 h 45"/>
                <a:gd name="T20" fmla="*/ 1 w 75"/>
                <a:gd name="T21" fmla="*/ 21 h 45"/>
                <a:gd name="T22" fmla="*/ 3 w 75"/>
                <a:gd name="T23" fmla="*/ 31 h 45"/>
                <a:gd name="T24" fmla="*/ 5 w 75"/>
                <a:gd name="T25" fmla="*/ 40 h 45"/>
                <a:gd name="T26" fmla="*/ 16 w 75"/>
                <a:gd name="T27" fmla="*/ 38 h 45"/>
                <a:gd name="T28" fmla="*/ 24 w 75"/>
                <a:gd name="T29" fmla="*/ 36 h 45"/>
                <a:gd name="T30" fmla="*/ 31 w 75"/>
                <a:gd name="T31" fmla="*/ 33 h 45"/>
                <a:gd name="T32" fmla="*/ 37 w 75"/>
                <a:gd name="T33" fmla="*/ 32 h 45"/>
                <a:gd name="T34" fmla="*/ 42 w 75"/>
                <a:gd name="T35" fmla="*/ 28 h 45"/>
                <a:gd name="T36" fmla="*/ 55 w 75"/>
                <a:gd name="T37" fmla="*/ 24 h 45"/>
                <a:gd name="T38" fmla="*/ 61 w 75"/>
                <a:gd name="T39" fmla="*/ 18 h 45"/>
                <a:gd name="T40" fmla="*/ 67 w 75"/>
                <a:gd name="T41" fmla="*/ 16 h 45"/>
                <a:gd name="T42" fmla="*/ 59 w 75"/>
                <a:gd name="T43" fmla="*/ 0 h 45"/>
                <a:gd name="T44" fmla="*/ 53 w 75"/>
                <a:gd name="T45" fmla="*/ 2 h 45"/>
                <a:gd name="T46" fmla="*/ 68 w 75"/>
                <a:gd name="T47" fmla="*/ 43 h 45"/>
                <a:gd name="T48" fmla="*/ 75 w 75"/>
                <a:gd name="T49" fmla="*/ 42 h 45"/>
                <a:gd name="T50" fmla="*/ 68 w 75"/>
                <a:gd name="T51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" h="45">
                  <a:moveTo>
                    <a:pt x="53" y="2"/>
                  </a:moveTo>
                  <a:cubicBezTo>
                    <a:pt x="50" y="2"/>
                    <a:pt x="42" y="2"/>
                    <a:pt x="41" y="2"/>
                  </a:cubicBezTo>
                  <a:cubicBezTo>
                    <a:pt x="40" y="3"/>
                    <a:pt x="32" y="8"/>
                    <a:pt x="31" y="11"/>
                  </a:cubicBezTo>
                  <a:cubicBezTo>
                    <a:pt x="30" y="13"/>
                    <a:pt x="29" y="14"/>
                    <a:pt x="27" y="12"/>
                  </a:cubicBezTo>
                  <a:cubicBezTo>
                    <a:pt x="25" y="11"/>
                    <a:pt x="19" y="12"/>
                    <a:pt x="18" y="11"/>
                  </a:cubicBezTo>
                  <a:cubicBezTo>
                    <a:pt x="18" y="10"/>
                    <a:pt x="13" y="10"/>
                    <a:pt x="11" y="10"/>
                  </a:cubicBezTo>
                  <a:cubicBezTo>
                    <a:pt x="8" y="11"/>
                    <a:pt x="7" y="9"/>
                    <a:pt x="6" y="10"/>
                  </a:cubicBezTo>
                  <a:cubicBezTo>
                    <a:pt x="5" y="10"/>
                    <a:pt x="4" y="11"/>
                    <a:pt x="3" y="12"/>
                  </a:cubicBezTo>
                  <a:cubicBezTo>
                    <a:pt x="3" y="13"/>
                    <a:pt x="4" y="15"/>
                    <a:pt x="3" y="15"/>
                  </a:cubicBezTo>
                  <a:cubicBezTo>
                    <a:pt x="3" y="15"/>
                    <a:pt x="2" y="16"/>
                    <a:pt x="1" y="17"/>
                  </a:cubicBezTo>
                  <a:cubicBezTo>
                    <a:pt x="1" y="18"/>
                    <a:pt x="1" y="20"/>
                    <a:pt x="1" y="21"/>
                  </a:cubicBezTo>
                  <a:cubicBezTo>
                    <a:pt x="0" y="23"/>
                    <a:pt x="1" y="28"/>
                    <a:pt x="3" y="31"/>
                  </a:cubicBezTo>
                  <a:cubicBezTo>
                    <a:pt x="5" y="34"/>
                    <a:pt x="4" y="39"/>
                    <a:pt x="5" y="40"/>
                  </a:cubicBezTo>
                  <a:cubicBezTo>
                    <a:pt x="6" y="41"/>
                    <a:pt x="13" y="41"/>
                    <a:pt x="16" y="38"/>
                  </a:cubicBezTo>
                  <a:cubicBezTo>
                    <a:pt x="20" y="36"/>
                    <a:pt x="22" y="36"/>
                    <a:pt x="24" y="36"/>
                  </a:cubicBezTo>
                  <a:cubicBezTo>
                    <a:pt x="27" y="36"/>
                    <a:pt x="30" y="34"/>
                    <a:pt x="31" y="33"/>
                  </a:cubicBezTo>
                  <a:cubicBezTo>
                    <a:pt x="32" y="32"/>
                    <a:pt x="36" y="31"/>
                    <a:pt x="37" y="32"/>
                  </a:cubicBezTo>
                  <a:cubicBezTo>
                    <a:pt x="39" y="32"/>
                    <a:pt x="41" y="30"/>
                    <a:pt x="42" y="28"/>
                  </a:cubicBezTo>
                  <a:cubicBezTo>
                    <a:pt x="44" y="27"/>
                    <a:pt x="50" y="26"/>
                    <a:pt x="55" y="24"/>
                  </a:cubicBezTo>
                  <a:cubicBezTo>
                    <a:pt x="61" y="22"/>
                    <a:pt x="60" y="19"/>
                    <a:pt x="61" y="18"/>
                  </a:cubicBezTo>
                  <a:cubicBezTo>
                    <a:pt x="63" y="16"/>
                    <a:pt x="64" y="17"/>
                    <a:pt x="67" y="16"/>
                  </a:cubicBezTo>
                  <a:cubicBezTo>
                    <a:pt x="64" y="10"/>
                    <a:pt x="61" y="3"/>
                    <a:pt x="59" y="0"/>
                  </a:cubicBezTo>
                  <a:cubicBezTo>
                    <a:pt x="56" y="1"/>
                    <a:pt x="54" y="2"/>
                    <a:pt x="53" y="2"/>
                  </a:cubicBezTo>
                  <a:close/>
                  <a:moveTo>
                    <a:pt x="68" y="43"/>
                  </a:moveTo>
                  <a:cubicBezTo>
                    <a:pt x="70" y="45"/>
                    <a:pt x="74" y="43"/>
                    <a:pt x="75" y="42"/>
                  </a:cubicBezTo>
                  <a:cubicBezTo>
                    <a:pt x="75" y="41"/>
                    <a:pt x="66" y="41"/>
                    <a:pt x="68" y="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6" name="Freeform 152"/>
            <p:cNvSpPr>
              <a:spLocks noEditPoints="1"/>
            </p:cNvSpPr>
            <p:nvPr/>
          </p:nvSpPr>
          <p:spPr bwMode="auto">
            <a:xfrm>
              <a:off x="4688064" y="3094240"/>
              <a:ext cx="97083" cy="77892"/>
            </a:xfrm>
            <a:custGeom>
              <a:avLst/>
              <a:gdLst>
                <a:gd name="T0" fmla="*/ 0 w 50"/>
                <a:gd name="T1" fmla="*/ 1 h 36"/>
                <a:gd name="T2" fmla="*/ 8 w 50"/>
                <a:gd name="T3" fmla="*/ 10 h 36"/>
                <a:gd name="T4" fmla="*/ 0 w 50"/>
                <a:gd name="T5" fmla="*/ 1 h 36"/>
                <a:gd name="T6" fmla="*/ 12 w 50"/>
                <a:gd name="T7" fmla="*/ 9 h 36"/>
                <a:gd name="T8" fmla="*/ 17 w 50"/>
                <a:gd name="T9" fmla="*/ 13 h 36"/>
                <a:gd name="T10" fmla="*/ 12 w 50"/>
                <a:gd name="T11" fmla="*/ 9 h 36"/>
                <a:gd name="T12" fmla="*/ 33 w 50"/>
                <a:gd name="T13" fmla="*/ 20 h 36"/>
                <a:gd name="T14" fmla="*/ 24 w 50"/>
                <a:gd name="T15" fmla="*/ 15 h 36"/>
                <a:gd name="T16" fmla="*/ 33 w 50"/>
                <a:gd name="T17" fmla="*/ 20 h 36"/>
                <a:gd name="T18" fmla="*/ 31 w 50"/>
                <a:gd name="T19" fmla="*/ 26 h 36"/>
                <a:gd name="T20" fmla="*/ 38 w 50"/>
                <a:gd name="T21" fmla="*/ 30 h 36"/>
                <a:gd name="T22" fmla="*/ 31 w 50"/>
                <a:gd name="T23" fmla="*/ 26 h 36"/>
                <a:gd name="T24" fmla="*/ 43 w 50"/>
                <a:gd name="T25" fmla="*/ 32 h 36"/>
                <a:gd name="T26" fmla="*/ 48 w 50"/>
                <a:gd name="T27" fmla="*/ 35 h 36"/>
                <a:gd name="T28" fmla="*/ 43 w 50"/>
                <a:gd name="T29" fmla="*/ 32 h 36"/>
                <a:gd name="T30" fmla="*/ 38 w 50"/>
                <a:gd name="T31" fmla="*/ 20 h 36"/>
                <a:gd name="T32" fmla="*/ 43 w 50"/>
                <a:gd name="T33" fmla="*/ 28 h 36"/>
                <a:gd name="T34" fmla="*/ 38 w 50"/>
                <a:gd name="T35" fmla="*/ 2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36">
                  <a:moveTo>
                    <a:pt x="0" y="1"/>
                  </a:moveTo>
                  <a:cubicBezTo>
                    <a:pt x="0" y="3"/>
                    <a:pt x="6" y="12"/>
                    <a:pt x="8" y="10"/>
                  </a:cubicBezTo>
                  <a:cubicBezTo>
                    <a:pt x="12" y="8"/>
                    <a:pt x="0" y="0"/>
                    <a:pt x="0" y="1"/>
                  </a:cubicBezTo>
                  <a:close/>
                  <a:moveTo>
                    <a:pt x="12" y="9"/>
                  </a:moveTo>
                  <a:cubicBezTo>
                    <a:pt x="12" y="10"/>
                    <a:pt x="16" y="14"/>
                    <a:pt x="17" y="13"/>
                  </a:cubicBezTo>
                  <a:cubicBezTo>
                    <a:pt x="18" y="13"/>
                    <a:pt x="12" y="8"/>
                    <a:pt x="12" y="9"/>
                  </a:cubicBezTo>
                  <a:close/>
                  <a:moveTo>
                    <a:pt x="33" y="20"/>
                  </a:moveTo>
                  <a:cubicBezTo>
                    <a:pt x="34" y="19"/>
                    <a:pt x="24" y="14"/>
                    <a:pt x="24" y="15"/>
                  </a:cubicBezTo>
                  <a:cubicBezTo>
                    <a:pt x="24" y="17"/>
                    <a:pt x="31" y="21"/>
                    <a:pt x="33" y="20"/>
                  </a:cubicBezTo>
                  <a:close/>
                  <a:moveTo>
                    <a:pt x="31" y="26"/>
                  </a:moveTo>
                  <a:cubicBezTo>
                    <a:pt x="32" y="29"/>
                    <a:pt x="36" y="31"/>
                    <a:pt x="38" y="30"/>
                  </a:cubicBezTo>
                  <a:cubicBezTo>
                    <a:pt x="39" y="29"/>
                    <a:pt x="31" y="23"/>
                    <a:pt x="31" y="26"/>
                  </a:cubicBezTo>
                  <a:close/>
                  <a:moveTo>
                    <a:pt x="43" y="32"/>
                  </a:moveTo>
                  <a:cubicBezTo>
                    <a:pt x="43" y="33"/>
                    <a:pt x="47" y="36"/>
                    <a:pt x="48" y="35"/>
                  </a:cubicBezTo>
                  <a:cubicBezTo>
                    <a:pt x="50" y="34"/>
                    <a:pt x="42" y="31"/>
                    <a:pt x="43" y="32"/>
                  </a:cubicBezTo>
                  <a:close/>
                  <a:moveTo>
                    <a:pt x="38" y="20"/>
                  </a:moveTo>
                  <a:cubicBezTo>
                    <a:pt x="37" y="23"/>
                    <a:pt x="42" y="28"/>
                    <a:pt x="43" y="28"/>
                  </a:cubicBezTo>
                  <a:cubicBezTo>
                    <a:pt x="44" y="28"/>
                    <a:pt x="39" y="18"/>
                    <a:pt x="38" y="2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7" name="Freeform 154"/>
            <p:cNvSpPr>
              <a:spLocks noEditPoints="1"/>
            </p:cNvSpPr>
            <p:nvPr/>
          </p:nvSpPr>
          <p:spPr bwMode="auto">
            <a:xfrm>
              <a:off x="4826916" y="3514182"/>
              <a:ext cx="152398" cy="199811"/>
            </a:xfrm>
            <a:custGeom>
              <a:avLst/>
              <a:gdLst>
                <a:gd name="T0" fmla="*/ 49 w 78"/>
                <a:gd name="T1" fmla="*/ 45 h 93"/>
                <a:gd name="T2" fmla="*/ 44 w 78"/>
                <a:gd name="T3" fmla="*/ 46 h 93"/>
                <a:gd name="T4" fmla="*/ 38 w 78"/>
                <a:gd name="T5" fmla="*/ 44 h 93"/>
                <a:gd name="T6" fmla="*/ 34 w 78"/>
                <a:gd name="T7" fmla="*/ 49 h 93"/>
                <a:gd name="T8" fmla="*/ 29 w 78"/>
                <a:gd name="T9" fmla="*/ 58 h 93"/>
                <a:gd name="T10" fmla="*/ 12 w 78"/>
                <a:gd name="T11" fmla="*/ 69 h 93"/>
                <a:gd name="T12" fmla="*/ 4 w 78"/>
                <a:gd name="T13" fmla="*/ 77 h 93"/>
                <a:gd name="T14" fmla="*/ 3 w 78"/>
                <a:gd name="T15" fmla="*/ 84 h 93"/>
                <a:gd name="T16" fmla="*/ 8 w 78"/>
                <a:gd name="T17" fmla="*/ 86 h 93"/>
                <a:gd name="T18" fmla="*/ 13 w 78"/>
                <a:gd name="T19" fmla="*/ 88 h 93"/>
                <a:gd name="T20" fmla="*/ 24 w 78"/>
                <a:gd name="T21" fmla="*/ 85 h 93"/>
                <a:gd name="T22" fmla="*/ 28 w 78"/>
                <a:gd name="T23" fmla="*/ 78 h 93"/>
                <a:gd name="T24" fmla="*/ 31 w 78"/>
                <a:gd name="T25" fmla="*/ 72 h 93"/>
                <a:gd name="T26" fmla="*/ 38 w 78"/>
                <a:gd name="T27" fmla="*/ 67 h 93"/>
                <a:gd name="T28" fmla="*/ 40 w 78"/>
                <a:gd name="T29" fmla="*/ 64 h 93"/>
                <a:gd name="T30" fmla="*/ 45 w 78"/>
                <a:gd name="T31" fmla="*/ 58 h 93"/>
                <a:gd name="T32" fmla="*/ 49 w 78"/>
                <a:gd name="T33" fmla="*/ 50 h 93"/>
                <a:gd name="T34" fmla="*/ 49 w 78"/>
                <a:gd name="T35" fmla="*/ 45 h 93"/>
                <a:gd name="T36" fmla="*/ 9 w 78"/>
                <a:gd name="T37" fmla="*/ 93 h 93"/>
                <a:gd name="T38" fmla="*/ 11 w 78"/>
                <a:gd name="T39" fmla="*/ 90 h 93"/>
                <a:gd name="T40" fmla="*/ 9 w 78"/>
                <a:gd name="T41" fmla="*/ 93 h 93"/>
                <a:gd name="T42" fmla="*/ 71 w 78"/>
                <a:gd name="T43" fmla="*/ 23 h 93"/>
                <a:gd name="T44" fmla="*/ 65 w 78"/>
                <a:gd name="T45" fmla="*/ 22 h 93"/>
                <a:gd name="T46" fmla="*/ 61 w 78"/>
                <a:gd name="T47" fmla="*/ 18 h 93"/>
                <a:gd name="T48" fmla="*/ 59 w 78"/>
                <a:gd name="T49" fmla="*/ 13 h 93"/>
                <a:gd name="T50" fmla="*/ 58 w 78"/>
                <a:gd name="T51" fmla="*/ 17 h 93"/>
                <a:gd name="T52" fmla="*/ 56 w 78"/>
                <a:gd name="T53" fmla="*/ 16 h 93"/>
                <a:gd name="T54" fmla="*/ 54 w 78"/>
                <a:gd name="T55" fmla="*/ 11 h 93"/>
                <a:gd name="T56" fmla="*/ 51 w 78"/>
                <a:gd name="T57" fmla="*/ 6 h 93"/>
                <a:gd name="T58" fmla="*/ 43 w 78"/>
                <a:gd name="T59" fmla="*/ 0 h 93"/>
                <a:gd name="T60" fmla="*/ 45 w 78"/>
                <a:gd name="T61" fmla="*/ 7 h 93"/>
                <a:gd name="T62" fmla="*/ 50 w 78"/>
                <a:gd name="T63" fmla="*/ 11 h 93"/>
                <a:gd name="T64" fmla="*/ 53 w 78"/>
                <a:gd name="T65" fmla="*/ 16 h 93"/>
                <a:gd name="T66" fmla="*/ 52 w 78"/>
                <a:gd name="T67" fmla="*/ 25 h 93"/>
                <a:gd name="T68" fmla="*/ 47 w 78"/>
                <a:gd name="T69" fmla="*/ 31 h 93"/>
                <a:gd name="T70" fmla="*/ 56 w 78"/>
                <a:gd name="T71" fmla="*/ 38 h 93"/>
                <a:gd name="T72" fmla="*/ 54 w 78"/>
                <a:gd name="T73" fmla="*/ 48 h 93"/>
                <a:gd name="T74" fmla="*/ 59 w 78"/>
                <a:gd name="T75" fmla="*/ 49 h 93"/>
                <a:gd name="T76" fmla="*/ 66 w 78"/>
                <a:gd name="T77" fmla="*/ 40 h 93"/>
                <a:gd name="T78" fmla="*/ 68 w 78"/>
                <a:gd name="T79" fmla="*/ 33 h 93"/>
                <a:gd name="T80" fmla="*/ 72 w 78"/>
                <a:gd name="T81" fmla="*/ 32 h 93"/>
                <a:gd name="T82" fmla="*/ 75 w 78"/>
                <a:gd name="T83" fmla="*/ 28 h 93"/>
                <a:gd name="T84" fmla="*/ 77 w 78"/>
                <a:gd name="T85" fmla="*/ 22 h 93"/>
                <a:gd name="T86" fmla="*/ 71 w 78"/>
                <a:gd name="T87" fmla="*/ 2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" h="93">
                  <a:moveTo>
                    <a:pt x="49" y="45"/>
                  </a:moveTo>
                  <a:cubicBezTo>
                    <a:pt x="47" y="44"/>
                    <a:pt x="46" y="45"/>
                    <a:pt x="44" y="46"/>
                  </a:cubicBezTo>
                  <a:cubicBezTo>
                    <a:pt x="42" y="47"/>
                    <a:pt x="40" y="42"/>
                    <a:pt x="38" y="44"/>
                  </a:cubicBezTo>
                  <a:cubicBezTo>
                    <a:pt x="35" y="46"/>
                    <a:pt x="37" y="47"/>
                    <a:pt x="34" y="49"/>
                  </a:cubicBezTo>
                  <a:cubicBezTo>
                    <a:pt x="31" y="52"/>
                    <a:pt x="33" y="53"/>
                    <a:pt x="29" y="58"/>
                  </a:cubicBezTo>
                  <a:cubicBezTo>
                    <a:pt x="26" y="63"/>
                    <a:pt x="14" y="66"/>
                    <a:pt x="12" y="69"/>
                  </a:cubicBezTo>
                  <a:cubicBezTo>
                    <a:pt x="10" y="72"/>
                    <a:pt x="4" y="75"/>
                    <a:pt x="4" y="77"/>
                  </a:cubicBezTo>
                  <a:cubicBezTo>
                    <a:pt x="4" y="79"/>
                    <a:pt x="0" y="81"/>
                    <a:pt x="3" y="84"/>
                  </a:cubicBezTo>
                  <a:cubicBezTo>
                    <a:pt x="4" y="86"/>
                    <a:pt x="6" y="84"/>
                    <a:pt x="8" y="86"/>
                  </a:cubicBezTo>
                  <a:cubicBezTo>
                    <a:pt x="10" y="88"/>
                    <a:pt x="12" y="86"/>
                    <a:pt x="13" y="88"/>
                  </a:cubicBezTo>
                  <a:cubicBezTo>
                    <a:pt x="13" y="89"/>
                    <a:pt x="20" y="89"/>
                    <a:pt x="24" y="85"/>
                  </a:cubicBezTo>
                  <a:cubicBezTo>
                    <a:pt x="29" y="81"/>
                    <a:pt x="26" y="79"/>
                    <a:pt x="28" y="78"/>
                  </a:cubicBezTo>
                  <a:cubicBezTo>
                    <a:pt x="30" y="77"/>
                    <a:pt x="30" y="74"/>
                    <a:pt x="31" y="72"/>
                  </a:cubicBezTo>
                  <a:cubicBezTo>
                    <a:pt x="33" y="70"/>
                    <a:pt x="33" y="67"/>
                    <a:pt x="38" y="67"/>
                  </a:cubicBezTo>
                  <a:cubicBezTo>
                    <a:pt x="43" y="67"/>
                    <a:pt x="41" y="66"/>
                    <a:pt x="40" y="64"/>
                  </a:cubicBezTo>
                  <a:cubicBezTo>
                    <a:pt x="40" y="62"/>
                    <a:pt x="45" y="61"/>
                    <a:pt x="45" y="58"/>
                  </a:cubicBezTo>
                  <a:cubicBezTo>
                    <a:pt x="45" y="55"/>
                    <a:pt x="51" y="52"/>
                    <a:pt x="49" y="50"/>
                  </a:cubicBezTo>
                  <a:cubicBezTo>
                    <a:pt x="48" y="48"/>
                    <a:pt x="50" y="46"/>
                    <a:pt x="49" y="45"/>
                  </a:cubicBezTo>
                  <a:close/>
                  <a:moveTo>
                    <a:pt x="9" y="93"/>
                  </a:moveTo>
                  <a:cubicBezTo>
                    <a:pt x="10" y="93"/>
                    <a:pt x="13" y="92"/>
                    <a:pt x="11" y="90"/>
                  </a:cubicBezTo>
                  <a:cubicBezTo>
                    <a:pt x="9" y="88"/>
                    <a:pt x="6" y="92"/>
                    <a:pt x="9" y="93"/>
                  </a:cubicBezTo>
                  <a:close/>
                  <a:moveTo>
                    <a:pt x="71" y="23"/>
                  </a:moveTo>
                  <a:cubicBezTo>
                    <a:pt x="70" y="25"/>
                    <a:pt x="67" y="22"/>
                    <a:pt x="65" y="22"/>
                  </a:cubicBezTo>
                  <a:cubicBezTo>
                    <a:pt x="63" y="22"/>
                    <a:pt x="61" y="20"/>
                    <a:pt x="61" y="18"/>
                  </a:cubicBezTo>
                  <a:cubicBezTo>
                    <a:pt x="61" y="16"/>
                    <a:pt x="61" y="13"/>
                    <a:pt x="59" y="13"/>
                  </a:cubicBezTo>
                  <a:cubicBezTo>
                    <a:pt x="56" y="14"/>
                    <a:pt x="59" y="16"/>
                    <a:pt x="58" y="17"/>
                  </a:cubicBezTo>
                  <a:cubicBezTo>
                    <a:pt x="58" y="18"/>
                    <a:pt x="57" y="16"/>
                    <a:pt x="56" y="16"/>
                  </a:cubicBezTo>
                  <a:cubicBezTo>
                    <a:pt x="55" y="16"/>
                    <a:pt x="54" y="14"/>
                    <a:pt x="54" y="11"/>
                  </a:cubicBezTo>
                  <a:cubicBezTo>
                    <a:pt x="54" y="9"/>
                    <a:pt x="51" y="9"/>
                    <a:pt x="51" y="6"/>
                  </a:cubicBezTo>
                  <a:cubicBezTo>
                    <a:pt x="51" y="2"/>
                    <a:pt x="46" y="0"/>
                    <a:pt x="43" y="0"/>
                  </a:cubicBezTo>
                  <a:cubicBezTo>
                    <a:pt x="41" y="0"/>
                    <a:pt x="44" y="5"/>
                    <a:pt x="45" y="7"/>
                  </a:cubicBezTo>
                  <a:cubicBezTo>
                    <a:pt x="47" y="8"/>
                    <a:pt x="50" y="10"/>
                    <a:pt x="50" y="11"/>
                  </a:cubicBezTo>
                  <a:cubicBezTo>
                    <a:pt x="50" y="12"/>
                    <a:pt x="52" y="15"/>
                    <a:pt x="53" y="16"/>
                  </a:cubicBezTo>
                  <a:cubicBezTo>
                    <a:pt x="55" y="17"/>
                    <a:pt x="52" y="21"/>
                    <a:pt x="52" y="25"/>
                  </a:cubicBezTo>
                  <a:cubicBezTo>
                    <a:pt x="52" y="29"/>
                    <a:pt x="49" y="28"/>
                    <a:pt x="47" y="31"/>
                  </a:cubicBezTo>
                  <a:cubicBezTo>
                    <a:pt x="45" y="33"/>
                    <a:pt x="53" y="36"/>
                    <a:pt x="56" y="38"/>
                  </a:cubicBezTo>
                  <a:cubicBezTo>
                    <a:pt x="59" y="41"/>
                    <a:pt x="53" y="47"/>
                    <a:pt x="54" y="48"/>
                  </a:cubicBezTo>
                  <a:cubicBezTo>
                    <a:pt x="54" y="49"/>
                    <a:pt x="56" y="50"/>
                    <a:pt x="59" y="49"/>
                  </a:cubicBezTo>
                  <a:cubicBezTo>
                    <a:pt x="63" y="48"/>
                    <a:pt x="64" y="41"/>
                    <a:pt x="66" y="40"/>
                  </a:cubicBezTo>
                  <a:cubicBezTo>
                    <a:pt x="69" y="38"/>
                    <a:pt x="67" y="35"/>
                    <a:pt x="68" y="33"/>
                  </a:cubicBezTo>
                  <a:cubicBezTo>
                    <a:pt x="69" y="32"/>
                    <a:pt x="71" y="32"/>
                    <a:pt x="72" y="32"/>
                  </a:cubicBezTo>
                  <a:cubicBezTo>
                    <a:pt x="74" y="32"/>
                    <a:pt x="73" y="28"/>
                    <a:pt x="75" y="28"/>
                  </a:cubicBezTo>
                  <a:cubicBezTo>
                    <a:pt x="77" y="28"/>
                    <a:pt x="76" y="25"/>
                    <a:pt x="77" y="22"/>
                  </a:cubicBezTo>
                  <a:cubicBezTo>
                    <a:pt x="78" y="19"/>
                    <a:pt x="72" y="21"/>
                    <a:pt x="71" y="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8" name="Freeform 155"/>
            <p:cNvSpPr>
              <a:spLocks noEditPoints="1"/>
            </p:cNvSpPr>
            <p:nvPr/>
          </p:nvSpPr>
          <p:spPr bwMode="auto">
            <a:xfrm>
              <a:off x="4961252" y="3243252"/>
              <a:ext cx="32738" cy="31609"/>
            </a:xfrm>
            <a:custGeom>
              <a:avLst/>
              <a:gdLst>
                <a:gd name="T0" fmla="*/ 2 w 17"/>
                <a:gd name="T1" fmla="*/ 13 h 15"/>
                <a:gd name="T2" fmla="*/ 9 w 17"/>
                <a:gd name="T3" fmla="*/ 11 h 15"/>
                <a:gd name="T4" fmla="*/ 2 w 17"/>
                <a:gd name="T5" fmla="*/ 13 h 15"/>
                <a:gd name="T6" fmla="*/ 10 w 17"/>
                <a:gd name="T7" fmla="*/ 6 h 15"/>
                <a:gd name="T8" fmla="*/ 17 w 17"/>
                <a:gd name="T9" fmla="*/ 2 h 15"/>
                <a:gd name="T10" fmla="*/ 10 w 17"/>
                <a:gd name="T1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2" y="13"/>
                  </a:moveTo>
                  <a:cubicBezTo>
                    <a:pt x="4" y="15"/>
                    <a:pt x="9" y="15"/>
                    <a:pt x="9" y="11"/>
                  </a:cubicBezTo>
                  <a:cubicBezTo>
                    <a:pt x="9" y="7"/>
                    <a:pt x="0" y="11"/>
                    <a:pt x="2" y="13"/>
                  </a:cubicBezTo>
                  <a:close/>
                  <a:moveTo>
                    <a:pt x="10" y="6"/>
                  </a:moveTo>
                  <a:cubicBezTo>
                    <a:pt x="12" y="6"/>
                    <a:pt x="17" y="5"/>
                    <a:pt x="17" y="2"/>
                  </a:cubicBezTo>
                  <a:cubicBezTo>
                    <a:pt x="17" y="0"/>
                    <a:pt x="8" y="5"/>
                    <a:pt x="10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9" name="Freeform 156"/>
            <p:cNvSpPr/>
            <p:nvPr/>
          </p:nvSpPr>
          <p:spPr bwMode="auto">
            <a:xfrm>
              <a:off x="3456461" y="2404497"/>
              <a:ext cx="172718" cy="123048"/>
            </a:xfrm>
            <a:custGeom>
              <a:avLst/>
              <a:gdLst>
                <a:gd name="T0" fmla="*/ 89 w 89"/>
                <a:gd name="T1" fmla="*/ 36 h 57"/>
                <a:gd name="T2" fmla="*/ 83 w 89"/>
                <a:gd name="T3" fmla="*/ 34 h 57"/>
                <a:gd name="T4" fmla="*/ 77 w 89"/>
                <a:gd name="T5" fmla="*/ 30 h 57"/>
                <a:gd name="T6" fmla="*/ 70 w 89"/>
                <a:gd name="T7" fmla="*/ 25 h 57"/>
                <a:gd name="T8" fmla="*/ 63 w 89"/>
                <a:gd name="T9" fmla="*/ 21 h 57"/>
                <a:gd name="T10" fmla="*/ 61 w 89"/>
                <a:gd name="T11" fmla="*/ 16 h 57"/>
                <a:gd name="T12" fmla="*/ 58 w 89"/>
                <a:gd name="T13" fmla="*/ 11 h 57"/>
                <a:gd name="T14" fmla="*/ 49 w 89"/>
                <a:gd name="T15" fmla="*/ 10 h 57"/>
                <a:gd name="T16" fmla="*/ 47 w 89"/>
                <a:gd name="T17" fmla="*/ 4 h 57"/>
                <a:gd name="T18" fmla="*/ 42 w 89"/>
                <a:gd name="T19" fmla="*/ 2 h 57"/>
                <a:gd name="T20" fmla="*/ 37 w 89"/>
                <a:gd name="T21" fmla="*/ 1 h 57"/>
                <a:gd name="T22" fmla="*/ 35 w 89"/>
                <a:gd name="T23" fmla="*/ 2 h 57"/>
                <a:gd name="T24" fmla="*/ 33 w 89"/>
                <a:gd name="T25" fmla="*/ 5 h 57"/>
                <a:gd name="T26" fmla="*/ 28 w 89"/>
                <a:gd name="T27" fmla="*/ 8 h 57"/>
                <a:gd name="T28" fmla="*/ 26 w 89"/>
                <a:gd name="T29" fmla="*/ 11 h 57"/>
                <a:gd name="T30" fmla="*/ 22 w 89"/>
                <a:gd name="T31" fmla="*/ 10 h 57"/>
                <a:gd name="T32" fmla="*/ 17 w 89"/>
                <a:gd name="T33" fmla="*/ 9 h 57"/>
                <a:gd name="T34" fmla="*/ 10 w 89"/>
                <a:gd name="T35" fmla="*/ 3 h 57"/>
                <a:gd name="T36" fmla="*/ 3 w 89"/>
                <a:gd name="T37" fmla="*/ 6 h 57"/>
                <a:gd name="T38" fmla="*/ 6 w 89"/>
                <a:gd name="T39" fmla="*/ 5 h 57"/>
                <a:gd name="T40" fmla="*/ 11 w 89"/>
                <a:gd name="T41" fmla="*/ 11 h 57"/>
                <a:gd name="T42" fmla="*/ 14 w 89"/>
                <a:gd name="T43" fmla="*/ 15 h 57"/>
                <a:gd name="T44" fmla="*/ 8 w 89"/>
                <a:gd name="T45" fmla="*/ 16 h 57"/>
                <a:gd name="T46" fmla="*/ 2 w 89"/>
                <a:gd name="T47" fmla="*/ 16 h 57"/>
                <a:gd name="T48" fmla="*/ 3 w 89"/>
                <a:gd name="T49" fmla="*/ 21 h 57"/>
                <a:gd name="T50" fmla="*/ 3 w 89"/>
                <a:gd name="T51" fmla="*/ 25 h 57"/>
                <a:gd name="T52" fmla="*/ 7 w 89"/>
                <a:gd name="T53" fmla="*/ 26 h 57"/>
                <a:gd name="T54" fmla="*/ 8 w 89"/>
                <a:gd name="T55" fmla="*/ 31 h 57"/>
                <a:gd name="T56" fmla="*/ 8 w 89"/>
                <a:gd name="T57" fmla="*/ 40 h 57"/>
                <a:gd name="T58" fmla="*/ 13 w 89"/>
                <a:gd name="T59" fmla="*/ 39 h 57"/>
                <a:gd name="T60" fmla="*/ 19 w 89"/>
                <a:gd name="T61" fmla="*/ 35 h 57"/>
                <a:gd name="T62" fmla="*/ 23 w 89"/>
                <a:gd name="T63" fmla="*/ 34 h 57"/>
                <a:gd name="T64" fmla="*/ 31 w 89"/>
                <a:gd name="T65" fmla="*/ 34 h 57"/>
                <a:gd name="T66" fmla="*/ 35 w 89"/>
                <a:gd name="T67" fmla="*/ 37 h 57"/>
                <a:gd name="T68" fmla="*/ 38 w 89"/>
                <a:gd name="T69" fmla="*/ 38 h 57"/>
                <a:gd name="T70" fmla="*/ 43 w 89"/>
                <a:gd name="T71" fmla="*/ 40 h 57"/>
                <a:gd name="T72" fmla="*/ 46 w 89"/>
                <a:gd name="T73" fmla="*/ 42 h 57"/>
                <a:gd name="T74" fmla="*/ 50 w 89"/>
                <a:gd name="T75" fmla="*/ 45 h 57"/>
                <a:gd name="T76" fmla="*/ 55 w 89"/>
                <a:gd name="T77" fmla="*/ 46 h 57"/>
                <a:gd name="T78" fmla="*/ 56 w 89"/>
                <a:gd name="T79" fmla="*/ 54 h 57"/>
                <a:gd name="T80" fmla="*/ 57 w 89"/>
                <a:gd name="T81" fmla="*/ 54 h 57"/>
                <a:gd name="T82" fmla="*/ 62 w 89"/>
                <a:gd name="T83" fmla="*/ 55 h 57"/>
                <a:gd name="T84" fmla="*/ 67 w 89"/>
                <a:gd name="T85" fmla="*/ 53 h 57"/>
                <a:gd name="T86" fmla="*/ 76 w 89"/>
                <a:gd name="T87" fmla="*/ 48 h 57"/>
                <a:gd name="T88" fmla="*/ 80 w 89"/>
                <a:gd name="T89" fmla="*/ 42 h 57"/>
                <a:gd name="T90" fmla="*/ 85 w 89"/>
                <a:gd name="T91" fmla="*/ 39 h 57"/>
                <a:gd name="T92" fmla="*/ 89 w 89"/>
                <a:gd name="T93" fmla="*/ 40 h 57"/>
                <a:gd name="T94" fmla="*/ 89 w 89"/>
                <a:gd name="T95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57">
                  <a:moveTo>
                    <a:pt x="89" y="36"/>
                  </a:moveTo>
                  <a:cubicBezTo>
                    <a:pt x="89" y="36"/>
                    <a:pt x="85" y="34"/>
                    <a:pt x="83" y="34"/>
                  </a:cubicBezTo>
                  <a:cubicBezTo>
                    <a:pt x="82" y="34"/>
                    <a:pt x="79" y="30"/>
                    <a:pt x="77" y="30"/>
                  </a:cubicBezTo>
                  <a:cubicBezTo>
                    <a:pt x="74" y="29"/>
                    <a:pt x="71" y="27"/>
                    <a:pt x="70" y="25"/>
                  </a:cubicBezTo>
                  <a:cubicBezTo>
                    <a:pt x="69" y="24"/>
                    <a:pt x="64" y="22"/>
                    <a:pt x="63" y="21"/>
                  </a:cubicBezTo>
                  <a:cubicBezTo>
                    <a:pt x="63" y="19"/>
                    <a:pt x="62" y="17"/>
                    <a:pt x="61" y="16"/>
                  </a:cubicBezTo>
                  <a:cubicBezTo>
                    <a:pt x="59" y="14"/>
                    <a:pt x="59" y="12"/>
                    <a:pt x="58" y="11"/>
                  </a:cubicBezTo>
                  <a:cubicBezTo>
                    <a:pt x="57" y="11"/>
                    <a:pt x="49" y="11"/>
                    <a:pt x="49" y="10"/>
                  </a:cubicBezTo>
                  <a:cubicBezTo>
                    <a:pt x="49" y="9"/>
                    <a:pt x="48" y="4"/>
                    <a:pt x="47" y="4"/>
                  </a:cubicBezTo>
                  <a:cubicBezTo>
                    <a:pt x="45" y="3"/>
                    <a:pt x="43" y="3"/>
                    <a:pt x="42" y="2"/>
                  </a:cubicBezTo>
                  <a:cubicBezTo>
                    <a:pt x="41" y="1"/>
                    <a:pt x="38" y="0"/>
                    <a:pt x="37" y="1"/>
                  </a:cubicBezTo>
                  <a:cubicBezTo>
                    <a:pt x="37" y="2"/>
                    <a:pt x="35" y="2"/>
                    <a:pt x="35" y="2"/>
                  </a:cubicBezTo>
                  <a:cubicBezTo>
                    <a:pt x="34" y="2"/>
                    <a:pt x="34" y="5"/>
                    <a:pt x="33" y="5"/>
                  </a:cubicBezTo>
                  <a:cubicBezTo>
                    <a:pt x="31" y="4"/>
                    <a:pt x="28" y="7"/>
                    <a:pt x="28" y="8"/>
                  </a:cubicBezTo>
                  <a:cubicBezTo>
                    <a:pt x="28" y="9"/>
                    <a:pt x="28" y="11"/>
                    <a:pt x="26" y="11"/>
                  </a:cubicBezTo>
                  <a:cubicBezTo>
                    <a:pt x="25" y="11"/>
                    <a:pt x="23" y="11"/>
                    <a:pt x="22" y="10"/>
                  </a:cubicBezTo>
                  <a:cubicBezTo>
                    <a:pt x="21" y="10"/>
                    <a:pt x="19" y="12"/>
                    <a:pt x="17" y="9"/>
                  </a:cubicBezTo>
                  <a:cubicBezTo>
                    <a:pt x="15" y="6"/>
                    <a:pt x="12" y="3"/>
                    <a:pt x="10" y="3"/>
                  </a:cubicBezTo>
                  <a:cubicBezTo>
                    <a:pt x="8" y="3"/>
                    <a:pt x="2" y="3"/>
                    <a:pt x="3" y="6"/>
                  </a:cubicBezTo>
                  <a:cubicBezTo>
                    <a:pt x="4" y="6"/>
                    <a:pt x="4" y="5"/>
                    <a:pt x="6" y="5"/>
                  </a:cubicBezTo>
                  <a:cubicBezTo>
                    <a:pt x="10" y="6"/>
                    <a:pt x="8" y="11"/>
                    <a:pt x="11" y="11"/>
                  </a:cubicBezTo>
                  <a:cubicBezTo>
                    <a:pt x="13" y="11"/>
                    <a:pt x="16" y="15"/>
                    <a:pt x="14" y="15"/>
                  </a:cubicBezTo>
                  <a:cubicBezTo>
                    <a:pt x="12" y="14"/>
                    <a:pt x="10" y="17"/>
                    <a:pt x="8" y="16"/>
                  </a:cubicBezTo>
                  <a:cubicBezTo>
                    <a:pt x="5" y="15"/>
                    <a:pt x="3" y="13"/>
                    <a:pt x="2" y="16"/>
                  </a:cubicBezTo>
                  <a:cubicBezTo>
                    <a:pt x="1" y="18"/>
                    <a:pt x="0" y="21"/>
                    <a:pt x="3" y="21"/>
                  </a:cubicBezTo>
                  <a:cubicBezTo>
                    <a:pt x="6" y="21"/>
                    <a:pt x="5" y="23"/>
                    <a:pt x="3" y="25"/>
                  </a:cubicBezTo>
                  <a:cubicBezTo>
                    <a:pt x="1" y="27"/>
                    <a:pt x="7" y="25"/>
                    <a:pt x="7" y="26"/>
                  </a:cubicBezTo>
                  <a:cubicBezTo>
                    <a:pt x="7" y="28"/>
                    <a:pt x="9" y="28"/>
                    <a:pt x="8" y="31"/>
                  </a:cubicBezTo>
                  <a:cubicBezTo>
                    <a:pt x="8" y="33"/>
                    <a:pt x="8" y="37"/>
                    <a:pt x="8" y="40"/>
                  </a:cubicBezTo>
                  <a:cubicBezTo>
                    <a:pt x="10" y="40"/>
                    <a:pt x="13" y="40"/>
                    <a:pt x="13" y="39"/>
                  </a:cubicBezTo>
                  <a:cubicBezTo>
                    <a:pt x="14" y="37"/>
                    <a:pt x="17" y="35"/>
                    <a:pt x="19" y="35"/>
                  </a:cubicBezTo>
                  <a:cubicBezTo>
                    <a:pt x="21" y="35"/>
                    <a:pt x="22" y="36"/>
                    <a:pt x="23" y="34"/>
                  </a:cubicBezTo>
                  <a:cubicBezTo>
                    <a:pt x="24" y="33"/>
                    <a:pt x="30" y="33"/>
                    <a:pt x="31" y="34"/>
                  </a:cubicBezTo>
                  <a:cubicBezTo>
                    <a:pt x="31" y="36"/>
                    <a:pt x="34" y="37"/>
                    <a:pt x="35" y="37"/>
                  </a:cubicBezTo>
                  <a:cubicBezTo>
                    <a:pt x="36" y="37"/>
                    <a:pt x="36" y="38"/>
                    <a:pt x="38" y="38"/>
                  </a:cubicBezTo>
                  <a:cubicBezTo>
                    <a:pt x="40" y="38"/>
                    <a:pt x="43" y="39"/>
                    <a:pt x="43" y="40"/>
                  </a:cubicBezTo>
                  <a:cubicBezTo>
                    <a:pt x="43" y="41"/>
                    <a:pt x="45" y="42"/>
                    <a:pt x="46" y="42"/>
                  </a:cubicBezTo>
                  <a:cubicBezTo>
                    <a:pt x="48" y="42"/>
                    <a:pt x="49" y="46"/>
                    <a:pt x="50" y="45"/>
                  </a:cubicBezTo>
                  <a:cubicBezTo>
                    <a:pt x="52" y="45"/>
                    <a:pt x="55" y="45"/>
                    <a:pt x="55" y="46"/>
                  </a:cubicBezTo>
                  <a:cubicBezTo>
                    <a:pt x="55" y="47"/>
                    <a:pt x="55" y="51"/>
                    <a:pt x="56" y="54"/>
                  </a:cubicBezTo>
                  <a:cubicBezTo>
                    <a:pt x="56" y="53"/>
                    <a:pt x="57" y="53"/>
                    <a:pt x="57" y="54"/>
                  </a:cubicBezTo>
                  <a:cubicBezTo>
                    <a:pt x="58" y="54"/>
                    <a:pt x="61" y="53"/>
                    <a:pt x="62" y="55"/>
                  </a:cubicBezTo>
                  <a:cubicBezTo>
                    <a:pt x="62" y="57"/>
                    <a:pt x="67" y="56"/>
                    <a:pt x="67" y="53"/>
                  </a:cubicBezTo>
                  <a:cubicBezTo>
                    <a:pt x="67" y="50"/>
                    <a:pt x="75" y="50"/>
                    <a:pt x="76" y="48"/>
                  </a:cubicBezTo>
                  <a:cubicBezTo>
                    <a:pt x="77" y="45"/>
                    <a:pt x="78" y="41"/>
                    <a:pt x="80" y="42"/>
                  </a:cubicBezTo>
                  <a:cubicBezTo>
                    <a:pt x="82" y="42"/>
                    <a:pt x="83" y="38"/>
                    <a:pt x="85" y="39"/>
                  </a:cubicBezTo>
                  <a:cubicBezTo>
                    <a:pt x="86" y="39"/>
                    <a:pt x="87" y="40"/>
                    <a:pt x="89" y="40"/>
                  </a:cubicBezTo>
                  <a:lnTo>
                    <a:pt x="89" y="3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0" name="Freeform 157"/>
            <p:cNvSpPr/>
            <p:nvPr/>
          </p:nvSpPr>
          <p:spPr bwMode="auto">
            <a:xfrm>
              <a:off x="3351475" y="2450781"/>
              <a:ext cx="239322" cy="222388"/>
            </a:xfrm>
            <a:custGeom>
              <a:avLst/>
              <a:gdLst>
                <a:gd name="T0" fmla="*/ 120 w 123"/>
                <a:gd name="T1" fmla="*/ 89 h 104"/>
                <a:gd name="T2" fmla="*/ 117 w 123"/>
                <a:gd name="T3" fmla="*/ 83 h 104"/>
                <a:gd name="T4" fmla="*/ 110 w 123"/>
                <a:gd name="T5" fmla="*/ 77 h 104"/>
                <a:gd name="T6" fmla="*/ 106 w 123"/>
                <a:gd name="T7" fmla="*/ 72 h 104"/>
                <a:gd name="T8" fmla="*/ 113 w 123"/>
                <a:gd name="T9" fmla="*/ 63 h 104"/>
                <a:gd name="T10" fmla="*/ 106 w 123"/>
                <a:gd name="T11" fmla="*/ 60 h 104"/>
                <a:gd name="T12" fmla="*/ 105 w 123"/>
                <a:gd name="T13" fmla="*/ 53 h 104"/>
                <a:gd name="T14" fmla="*/ 105 w 123"/>
                <a:gd name="T15" fmla="*/ 46 h 104"/>
                <a:gd name="T16" fmla="*/ 106 w 123"/>
                <a:gd name="T17" fmla="*/ 40 h 104"/>
                <a:gd name="T18" fmla="*/ 109 w 123"/>
                <a:gd name="T19" fmla="*/ 36 h 104"/>
                <a:gd name="T20" fmla="*/ 110 w 123"/>
                <a:gd name="T21" fmla="*/ 33 h 104"/>
                <a:gd name="T22" fmla="*/ 109 w 123"/>
                <a:gd name="T23" fmla="*/ 25 h 104"/>
                <a:gd name="T24" fmla="*/ 104 w 123"/>
                <a:gd name="T25" fmla="*/ 24 h 104"/>
                <a:gd name="T26" fmla="*/ 100 w 123"/>
                <a:gd name="T27" fmla="*/ 21 h 104"/>
                <a:gd name="T28" fmla="*/ 97 w 123"/>
                <a:gd name="T29" fmla="*/ 19 h 104"/>
                <a:gd name="T30" fmla="*/ 92 w 123"/>
                <a:gd name="T31" fmla="*/ 17 h 104"/>
                <a:gd name="T32" fmla="*/ 89 w 123"/>
                <a:gd name="T33" fmla="*/ 16 h 104"/>
                <a:gd name="T34" fmla="*/ 85 w 123"/>
                <a:gd name="T35" fmla="*/ 13 h 104"/>
                <a:gd name="T36" fmla="*/ 77 w 123"/>
                <a:gd name="T37" fmla="*/ 13 h 104"/>
                <a:gd name="T38" fmla="*/ 73 w 123"/>
                <a:gd name="T39" fmla="*/ 14 h 104"/>
                <a:gd name="T40" fmla="*/ 67 w 123"/>
                <a:gd name="T41" fmla="*/ 18 h 104"/>
                <a:gd name="T42" fmla="*/ 62 w 123"/>
                <a:gd name="T43" fmla="*/ 19 h 104"/>
                <a:gd name="T44" fmla="*/ 62 w 123"/>
                <a:gd name="T45" fmla="*/ 22 h 104"/>
                <a:gd name="T46" fmla="*/ 49 w 123"/>
                <a:gd name="T47" fmla="*/ 25 h 104"/>
                <a:gd name="T48" fmla="*/ 37 w 123"/>
                <a:gd name="T49" fmla="*/ 18 h 104"/>
                <a:gd name="T50" fmla="*/ 30 w 123"/>
                <a:gd name="T51" fmla="*/ 11 h 104"/>
                <a:gd name="T52" fmla="*/ 25 w 123"/>
                <a:gd name="T53" fmla="*/ 8 h 104"/>
                <a:gd name="T54" fmla="*/ 24 w 123"/>
                <a:gd name="T55" fmla="*/ 2 h 104"/>
                <a:gd name="T56" fmla="*/ 11 w 123"/>
                <a:gd name="T57" fmla="*/ 7 h 104"/>
                <a:gd name="T58" fmla="*/ 7 w 123"/>
                <a:gd name="T59" fmla="*/ 5 h 104"/>
                <a:gd name="T60" fmla="*/ 4 w 123"/>
                <a:gd name="T61" fmla="*/ 0 h 104"/>
                <a:gd name="T62" fmla="*/ 1 w 123"/>
                <a:gd name="T63" fmla="*/ 3 h 104"/>
                <a:gd name="T64" fmla="*/ 2 w 123"/>
                <a:gd name="T65" fmla="*/ 8 h 104"/>
                <a:gd name="T66" fmla="*/ 2 w 123"/>
                <a:gd name="T67" fmla="*/ 15 h 104"/>
                <a:gd name="T68" fmla="*/ 5 w 123"/>
                <a:gd name="T69" fmla="*/ 20 h 104"/>
                <a:gd name="T70" fmla="*/ 7 w 123"/>
                <a:gd name="T71" fmla="*/ 25 h 104"/>
                <a:gd name="T72" fmla="*/ 10 w 123"/>
                <a:gd name="T73" fmla="*/ 29 h 104"/>
                <a:gd name="T74" fmla="*/ 13 w 123"/>
                <a:gd name="T75" fmla="*/ 31 h 104"/>
                <a:gd name="T76" fmla="*/ 12 w 123"/>
                <a:gd name="T77" fmla="*/ 35 h 104"/>
                <a:gd name="T78" fmla="*/ 9 w 123"/>
                <a:gd name="T79" fmla="*/ 39 h 104"/>
                <a:gd name="T80" fmla="*/ 10 w 123"/>
                <a:gd name="T81" fmla="*/ 45 h 104"/>
                <a:gd name="T82" fmla="*/ 13 w 123"/>
                <a:gd name="T83" fmla="*/ 49 h 104"/>
                <a:gd name="T84" fmla="*/ 20 w 123"/>
                <a:gd name="T85" fmla="*/ 53 h 104"/>
                <a:gd name="T86" fmla="*/ 23 w 123"/>
                <a:gd name="T87" fmla="*/ 57 h 104"/>
                <a:gd name="T88" fmla="*/ 22 w 123"/>
                <a:gd name="T89" fmla="*/ 61 h 104"/>
                <a:gd name="T90" fmla="*/ 25 w 123"/>
                <a:gd name="T91" fmla="*/ 65 h 104"/>
                <a:gd name="T92" fmla="*/ 28 w 123"/>
                <a:gd name="T93" fmla="*/ 70 h 104"/>
                <a:gd name="T94" fmla="*/ 30 w 123"/>
                <a:gd name="T95" fmla="*/ 70 h 104"/>
                <a:gd name="T96" fmla="*/ 33 w 123"/>
                <a:gd name="T97" fmla="*/ 69 h 104"/>
                <a:gd name="T98" fmla="*/ 37 w 123"/>
                <a:gd name="T99" fmla="*/ 69 h 104"/>
                <a:gd name="T100" fmla="*/ 43 w 123"/>
                <a:gd name="T101" fmla="*/ 79 h 104"/>
                <a:gd name="T102" fmla="*/ 47 w 123"/>
                <a:gd name="T103" fmla="*/ 85 h 104"/>
                <a:gd name="T104" fmla="*/ 54 w 123"/>
                <a:gd name="T105" fmla="*/ 88 h 104"/>
                <a:gd name="T106" fmla="*/ 69 w 123"/>
                <a:gd name="T107" fmla="*/ 94 h 104"/>
                <a:gd name="T108" fmla="*/ 79 w 123"/>
                <a:gd name="T109" fmla="*/ 91 h 104"/>
                <a:gd name="T110" fmla="*/ 83 w 123"/>
                <a:gd name="T111" fmla="*/ 99 h 104"/>
                <a:gd name="T112" fmla="*/ 105 w 123"/>
                <a:gd name="T113" fmla="*/ 103 h 104"/>
                <a:gd name="T114" fmla="*/ 112 w 123"/>
                <a:gd name="T115" fmla="*/ 104 h 104"/>
                <a:gd name="T116" fmla="*/ 112 w 123"/>
                <a:gd name="T117" fmla="*/ 102 h 104"/>
                <a:gd name="T118" fmla="*/ 115 w 123"/>
                <a:gd name="T119" fmla="*/ 96 h 104"/>
                <a:gd name="T120" fmla="*/ 121 w 123"/>
                <a:gd name="T121" fmla="*/ 94 h 104"/>
                <a:gd name="T122" fmla="*/ 120 w 123"/>
                <a:gd name="T123" fmla="*/ 8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" h="104">
                  <a:moveTo>
                    <a:pt x="120" y="89"/>
                  </a:moveTo>
                  <a:cubicBezTo>
                    <a:pt x="118" y="89"/>
                    <a:pt x="120" y="84"/>
                    <a:pt x="117" y="83"/>
                  </a:cubicBezTo>
                  <a:cubicBezTo>
                    <a:pt x="114" y="81"/>
                    <a:pt x="111" y="79"/>
                    <a:pt x="110" y="77"/>
                  </a:cubicBezTo>
                  <a:cubicBezTo>
                    <a:pt x="110" y="75"/>
                    <a:pt x="106" y="73"/>
                    <a:pt x="106" y="72"/>
                  </a:cubicBezTo>
                  <a:cubicBezTo>
                    <a:pt x="106" y="70"/>
                    <a:pt x="114" y="66"/>
                    <a:pt x="113" y="63"/>
                  </a:cubicBezTo>
                  <a:cubicBezTo>
                    <a:pt x="112" y="60"/>
                    <a:pt x="107" y="61"/>
                    <a:pt x="106" y="60"/>
                  </a:cubicBezTo>
                  <a:cubicBezTo>
                    <a:pt x="106" y="59"/>
                    <a:pt x="107" y="55"/>
                    <a:pt x="105" y="53"/>
                  </a:cubicBezTo>
                  <a:cubicBezTo>
                    <a:pt x="104" y="50"/>
                    <a:pt x="106" y="47"/>
                    <a:pt x="105" y="46"/>
                  </a:cubicBezTo>
                  <a:cubicBezTo>
                    <a:pt x="104" y="44"/>
                    <a:pt x="106" y="41"/>
                    <a:pt x="106" y="40"/>
                  </a:cubicBezTo>
                  <a:cubicBezTo>
                    <a:pt x="106" y="39"/>
                    <a:pt x="109" y="38"/>
                    <a:pt x="109" y="36"/>
                  </a:cubicBezTo>
                  <a:cubicBezTo>
                    <a:pt x="108" y="34"/>
                    <a:pt x="109" y="33"/>
                    <a:pt x="110" y="33"/>
                  </a:cubicBezTo>
                  <a:cubicBezTo>
                    <a:pt x="109" y="30"/>
                    <a:pt x="109" y="26"/>
                    <a:pt x="109" y="25"/>
                  </a:cubicBezTo>
                  <a:cubicBezTo>
                    <a:pt x="109" y="24"/>
                    <a:pt x="106" y="24"/>
                    <a:pt x="104" y="24"/>
                  </a:cubicBezTo>
                  <a:cubicBezTo>
                    <a:pt x="103" y="25"/>
                    <a:pt x="102" y="21"/>
                    <a:pt x="100" y="21"/>
                  </a:cubicBezTo>
                  <a:cubicBezTo>
                    <a:pt x="99" y="21"/>
                    <a:pt x="97" y="20"/>
                    <a:pt x="97" y="19"/>
                  </a:cubicBezTo>
                  <a:cubicBezTo>
                    <a:pt x="97" y="18"/>
                    <a:pt x="94" y="17"/>
                    <a:pt x="92" y="17"/>
                  </a:cubicBezTo>
                  <a:cubicBezTo>
                    <a:pt x="90" y="17"/>
                    <a:pt x="90" y="16"/>
                    <a:pt x="89" y="16"/>
                  </a:cubicBezTo>
                  <a:cubicBezTo>
                    <a:pt x="88" y="16"/>
                    <a:pt x="85" y="15"/>
                    <a:pt x="85" y="13"/>
                  </a:cubicBezTo>
                  <a:cubicBezTo>
                    <a:pt x="84" y="12"/>
                    <a:pt x="78" y="12"/>
                    <a:pt x="77" y="13"/>
                  </a:cubicBezTo>
                  <a:cubicBezTo>
                    <a:pt x="76" y="15"/>
                    <a:pt x="75" y="14"/>
                    <a:pt x="73" y="14"/>
                  </a:cubicBezTo>
                  <a:cubicBezTo>
                    <a:pt x="71" y="14"/>
                    <a:pt x="68" y="16"/>
                    <a:pt x="67" y="18"/>
                  </a:cubicBezTo>
                  <a:cubicBezTo>
                    <a:pt x="67" y="19"/>
                    <a:pt x="64" y="19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1" y="23"/>
                    <a:pt x="54" y="25"/>
                    <a:pt x="49" y="25"/>
                  </a:cubicBezTo>
                  <a:cubicBezTo>
                    <a:pt x="43" y="25"/>
                    <a:pt x="43" y="18"/>
                    <a:pt x="37" y="18"/>
                  </a:cubicBezTo>
                  <a:cubicBezTo>
                    <a:pt x="33" y="18"/>
                    <a:pt x="30" y="14"/>
                    <a:pt x="30" y="11"/>
                  </a:cubicBezTo>
                  <a:cubicBezTo>
                    <a:pt x="27" y="10"/>
                    <a:pt x="25" y="8"/>
                    <a:pt x="25" y="8"/>
                  </a:cubicBezTo>
                  <a:cubicBezTo>
                    <a:pt x="26" y="7"/>
                    <a:pt x="27" y="0"/>
                    <a:pt x="24" y="2"/>
                  </a:cubicBezTo>
                  <a:cubicBezTo>
                    <a:pt x="21" y="3"/>
                    <a:pt x="17" y="8"/>
                    <a:pt x="11" y="7"/>
                  </a:cubicBezTo>
                  <a:cubicBezTo>
                    <a:pt x="6" y="7"/>
                    <a:pt x="10" y="6"/>
                    <a:pt x="7" y="5"/>
                  </a:cubicBezTo>
                  <a:cubicBezTo>
                    <a:pt x="5" y="4"/>
                    <a:pt x="6" y="1"/>
                    <a:pt x="4" y="0"/>
                  </a:cubicBezTo>
                  <a:cubicBezTo>
                    <a:pt x="1" y="0"/>
                    <a:pt x="3" y="3"/>
                    <a:pt x="1" y="3"/>
                  </a:cubicBezTo>
                  <a:cubicBezTo>
                    <a:pt x="0" y="3"/>
                    <a:pt x="1" y="8"/>
                    <a:pt x="2" y="8"/>
                  </a:cubicBezTo>
                  <a:cubicBezTo>
                    <a:pt x="2" y="9"/>
                    <a:pt x="1" y="15"/>
                    <a:pt x="2" y="15"/>
                  </a:cubicBezTo>
                  <a:cubicBezTo>
                    <a:pt x="3" y="15"/>
                    <a:pt x="5" y="19"/>
                    <a:pt x="5" y="20"/>
                  </a:cubicBezTo>
                  <a:cubicBezTo>
                    <a:pt x="4" y="21"/>
                    <a:pt x="7" y="23"/>
                    <a:pt x="7" y="25"/>
                  </a:cubicBezTo>
                  <a:cubicBezTo>
                    <a:pt x="7" y="27"/>
                    <a:pt x="9" y="29"/>
                    <a:pt x="10" y="29"/>
                  </a:cubicBezTo>
                  <a:cubicBezTo>
                    <a:pt x="11" y="29"/>
                    <a:pt x="13" y="29"/>
                    <a:pt x="13" y="31"/>
                  </a:cubicBezTo>
                  <a:cubicBezTo>
                    <a:pt x="12" y="32"/>
                    <a:pt x="13" y="35"/>
                    <a:pt x="12" y="35"/>
                  </a:cubicBezTo>
                  <a:cubicBezTo>
                    <a:pt x="10" y="35"/>
                    <a:pt x="11" y="39"/>
                    <a:pt x="9" y="39"/>
                  </a:cubicBezTo>
                  <a:cubicBezTo>
                    <a:pt x="8" y="40"/>
                    <a:pt x="9" y="45"/>
                    <a:pt x="10" y="45"/>
                  </a:cubicBezTo>
                  <a:cubicBezTo>
                    <a:pt x="11" y="46"/>
                    <a:pt x="13" y="47"/>
                    <a:pt x="13" y="49"/>
                  </a:cubicBezTo>
                  <a:cubicBezTo>
                    <a:pt x="13" y="50"/>
                    <a:pt x="18" y="53"/>
                    <a:pt x="20" y="53"/>
                  </a:cubicBezTo>
                  <a:cubicBezTo>
                    <a:pt x="22" y="54"/>
                    <a:pt x="22" y="56"/>
                    <a:pt x="23" y="57"/>
                  </a:cubicBezTo>
                  <a:cubicBezTo>
                    <a:pt x="24" y="58"/>
                    <a:pt x="22" y="60"/>
                    <a:pt x="22" y="61"/>
                  </a:cubicBezTo>
                  <a:cubicBezTo>
                    <a:pt x="23" y="62"/>
                    <a:pt x="25" y="63"/>
                    <a:pt x="25" y="65"/>
                  </a:cubicBezTo>
                  <a:cubicBezTo>
                    <a:pt x="25" y="67"/>
                    <a:pt x="27" y="69"/>
                    <a:pt x="28" y="70"/>
                  </a:cubicBezTo>
                  <a:cubicBezTo>
                    <a:pt x="29" y="70"/>
                    <a:pt x="29" y="70"/>
                    <a:pt x="30" y="70"/>
                  </a:cubicBezTo>
                  <a:cubicBezTo>
                    <a:pt x="31" y="70"/>
                    <a:pt x="31" y="68"/>
                    <a:pt x="33" y="69"/>
                  </a:cubicBezTo>
                  <a:cubicBezTo>
                    <a:pt x="34" y="70"/>
                    <a:pt x="36" y="69"/>
                    <a:pt x="37" y="69"/>
                  </a:cubicBezTo>
                  <a:cubicBezTo>
                    <a:pt x="38" y="69"/>
                    <a:pt x="42" y="76"/>
                    <a:pt x="43" y="79"/>
                  </a:cubicBezTo>
                  <a:cubicBezTo>
                    <a:pt x="45" y="82"/>
                    <a:pt x="45" y="83"/>
                    <a:pt x="47" y="85"/>
                  </a:cubicBezTo>
                  <a:cubicBezTo>
                    <a:pt x="49" y="86"/>
                    <a:pt x="51" y="85"/>
                    <a:pt x="54" y="88"/>
                  </a:cubicBezTo>
                  <a:cubicBezTo>
                    <a:pt x="57" y="91"/>
                    <a:pt x="65" y="94"/>
                    <a:pt x="69" y="94"/>
                  </a:cubicBezTo>
                  <a:cubicBezTo>
                    <a:pt x="72" y="94"/>
                    <a:pt x="74" y="90"/>
                    <a:pt x="79" y="91"/>
                  </a:cubicBezTo>
                  <a:cubicBezTo>
                    <a:pt x="83" y="92"/>
                    <a:pt x="82" y="97"/>
                    <a:pt x="83" y="99"/>
                  </a:cubicBezTo>
                  <a:cubicBezTo>
                    <a:pt x="85" y="101"/>
                    <a:pt x="102" y="102"/>
                    <a:pt x="105" y="103"/>
                  </a:cubicBezTo>
                  <a:cubicBezTo>
                    <a:pt x="106" y="104"/>
                    <a:pt x="109" y="104"/>
                    <a:pt x="112" y="104"/>
                  </a:cubicBezTo>
                  <a:cubicBezTo>
                    <a:pt x="112" y="103"/>
                    <a:pt x="112" y="103"/>
                    <a:pt x="112" y="102"/>
                  </a:cubicBezTo>
                  <a:cubicBezTo>
                    <a:pt x="111" y="99"/>
                    <a:pt x="114" y="97"/>
                    <a:pt x="115" y="96"/>
                  </a:cubicBezTo>
                  <a:cubicBezTo>
                    <a:pt x="117" y="95"/>
                    <a:pt x="119" y="94"/>
                    <a:pt x="121" y="94"/>
                  </a:cubicBezTo>
                  <a:cubicBezTo>
                    <a:pt x="123" y="94"/>
                    <a:pt x="121" y="90"/>
                    <a:pt x="120" y="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1" name="Freeform 158"/>
            <p:cNvSpPr>
              <a:spLocks noEditPoints="1"/>
            </p:cNvSpPr>
            <p:nvPr/>
          </p:nvSpPr>
          <p:spPr bwMode="auto">
            <a:xfrm>
              <a:off x="3383083" y="2183237"/>
              <a:ext cx="493319" cy="258513"/>
            </a:xfrm>
            <a:custGeom>
              <a:avLst/>
              <a:gdLst>
                <a:gd name="T0" fmla="*/ 245 w 254"/>
                <a:gd name="T1" fmla="*/ 50 h 120"/>
                <a:gd name="T2" fmla="*/ 237 w 254"/>
                <a:gd name="T3" fmla="*/ 42 h 120"/>
                <a:gd name="T4" fmla="*/ 220 w 254"/>
                <a:gd name="T5" fmla="*/ 39 h 120"/>
                <a:gd name="T6" fmla="*/ 206 w 254"/>
                <a:gd name="T7" fmla="*/ 29 h 120"/>
                <a:gd name="T8" fmla="*/ 188 w 254"/>
                <a:gd name="T9" fmla="*/ 10 h 120"/>
                <a:gd name="T10" fmla="*/ 171 w 254"/>
                <a:gd name="T11" fmla="*/ 17 h 120"/>
                <a:gd name="T12" fmla="*/ 167 w 254"/>
                <a:gd name="T13" fmla="*/ 12 h 120"/>
                <a:gd name="T14" fmla="*/ 157 w 254"/>
                <a:gd name="T15" fmla="*/ 11 h 120"/>
                <a:gd name="T16" fmla="*/ 153 w 254"/>
                <a:gd name="T17" fmla="*/ 2 h 120"/>
                <a:gd name="T18" fmla="*/ 131 w 254"/>
                <a:gd name="T19" fmla="*/ 6 h 120"/>
                <a:gd name="T20" fmla="*/ 106 w 254"/>
                <a:gd name="T21" fmla="*/ 11 h 120"/>
                <a:gd name="T22" fmla="*/ 94 w 254"/>
                <a:gd name="T23" fmla="*/ 18 h 120"/>
                <a:gd name="T24" fmla="*/ 92 w 254"/>
                <a:gd name="T25" fmla="*/ 26 h 120"/>
                <a:gd name="T26" fmla="*/ 94 w 254"/>
                <a:gd name="T27" fmla="*/ 34 h 120"/>
                <a:gd name="T28" fmla="*/ 87 w 254"/>
                <a:gd name="T29" fmla="*/ 39 h 120"/>
                <a:gd name="T30" fmla="*/ 78 w 254"/>
                <a:gd name="T31" fmla="*/ 38 h 120"/>
                <a:gd name="T32" fmla="*/ 62 w 254"/>
                <a:gd name="T33" fmla="*/ 39 h 120"/>
                <a:gd name="T34" fmla="*/ 51 w 254"/>
                <a:gd name="T35" fmla="*/ 39 h 120"/>
                <a:gd name="T36" fmla="*/ 34 w 254"/>
                <a:gd name="T37" fmla="*/ 32 h 120"/>
                <a:gd name="T38" fmla="*/ 19 w 254"/>
                <a:gd name="T39" fmla="*/ 37 h 120"/>
                <a:gd name="T40" fmla="*/ 14 w 254"/>
                <a:gd name="T41" fmla="*/ 47 h 120"/>
                <a:gd name="T42" fmla="*/ 2 w 254"/>
                <a:gd name="T43" fmla="*/ 49 h 120"/>
                <a:gd name="T44" fmla="*/ 0 w 254"/>
                <a:gd name="T45" fmla="*/ 58 h 120"/>
                <a:gd name="T46" fmla="*/ 9 w 254"/>
                <a:gd name="T47" fmla="*/ 63 h 120"/>
                <a:gd name="T48" fmla="*/ 15 w 254"/>
                <a:gd name="T49" fmla="*/ 74 h 120"/>
                <a:gd name="T50" fmla="*/ 32 w 254"/>
                <a:gd name="T51" fmla="*/ 70 h 120"/>
                <a:gd name="T52" fmla="*/ 36 w 254"/>
                <a:gd name="T53" fmla="*/ 83 h 120"/>
                <a:gd name="T54" fmla="*/ 24 w 254"/>
                <a:gd name="T55" fmla="*/ 91 h 120"/>
                <a:gd name="T56" fmla="*/ 35 w 254"/>
                <a:gd name="T57" fmla="*/ 103 h 120"/>
                <a:gd name="T58" fmla="*/ 41 w 254"/>
                <a:gd name="T59" fmla="*/ 109 h 120"/>
                <a:gd name="T60" fmla="*/ 60 w 254"/>
                <a:gd name="T61" fmla="*/ 113 h 120"/>
                <a:gd name="T62" fmla="*/ 77 w 254"/>
                <a:gd name="T63" fmla="*/ 80 h 120"/>
                <a:gd name="T64" fmla="*/ 86 w 254"/>
                <a:gd name="T65" fmla="*/ 81 h 120"/>
                <a:gd name="T66" fmla="*/ 105 w 254"/>
                <a:gd name="T67" fmla="*/ 97 h 120"/>
                <a:gd name="T68" fmla="*/ 124 w 254"/>
                <a:gd name="T69" fmla="*/ 107 h 120"/>
                <a:gd name="T70" fmla="*/ 138 w 254"/>
                <a:gd name="T71" fmla="*/ 118 h 120"/>
                <a:gd name="T72" fmla="*/ 151 w 254"/>
                <a:gd name="T73" fmla="*/ 111 h 120"/>
                <a:gd name="T74" fmla="*/ 165 w 254"/>
                <a:gd name="T75" fmla="*/ 104 h 120"/>
                <a:gd name="T76" fmla="*/ 186 w 254"/>
                <a:gd name="T77" fmla="*/ 102 h 120"/>
                <a:gd name="T78" fmla="*/ 213 w 254"/>
                <a:gd name="T79" fmla="*/ 107 h 120"/>
                <a:gd name="T80" fmla="*/ 213 w 254"/>
                <a:gd name="T81" fmla="*/ 93 h 120"/>
                <a:gd name="T82" fmla="*/ 221 w 254"/>
                <a:gd name="T83" fmla="*/ 84 h 120"/>
                <a:gd name="T84" fmla="*/ 230 w 254"/>
                <a:gd name="T85" fmla="*/ 70 h 120"/>
                <a:gd name="T86" fmla="*/ 246 w 254"/>
                <a:gd name="T87" fmla="*/ 69 h 120"/>
                <a:gd name="T88" fmla="*/ 251 w 254"/>
                <a:gd name="T89" fmla="*/ 55 h 120"/>
                <a:gd name="T90" fmla="*/ 95 w 254"/>
                <a:gd name="T91" fmla="*/ 76 h 120"/>
                <a:gd name="T92" fmla="*/ 199 w 254"/>
                <a:gd name="T93" fmla="*/ 75 h 120"/>
                <a:gd name="T94" fmla="*/ 174 w 254"/>
                <a:gd name="T95" fmla="*/ 76 h 120"/>
                <a:gd name="T96" fmla="*/ 199 w 254"/>
                <a:gd name="T97" fmla="*/ 7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" h="120">
                  <a:moveTo>
                    <a:pt x="252" y="49"/>
                  </a:moveTo>
                  <a:cubicBezTo>
                    <a:pt x="252" y="48"/>
                    <a:pt x="251" y="48"/>
                    <a:pt x="250" y="49"/>
                  </a:cubicBezTo>
                  <a:cubicBezTo>
                    <a:pt x="249" y="49"/>
                    <a:pt x="246" y="50"/>
                    <a:pt x="245" y="50"/>
                  </a:cubicBezTo>
                  <a:cubicBezTo>
                    <a:pt x="244" y="50"/>
                    <a:pt x="242" y="48"/>
                    <a:pt x="242" y="47"/>
                  </a:cubicBezTo>
                  <a:cubicBezTo>
                    <a:pt x="242" y="46"/>
                    <a:pt x="242" y="45"/>
                    <a:pt x="241" y="45"/>
                  </a:cubicBezTo>
                  <a:cubicBezTo>
                    <a:pt x="240" y="45"/>
                    <a:pt x="238" y="44"/>
                    <a:pt x="237" y="42"/>
                  </a:cubicBezTo>
                  <a:cubicBezTo>
                    <a:pt x="236" y="39"/>
                    <a:pt x="234" y="39"/>
                    <a:pt x="233" y="38"/>
                  </a:cubicBezTo>
                  <a:cubicBezTo>
                    <a:pt x="232" y="38"/>
                    <a:pt x="228" y="40"/>
                    <a:pt x="227" y="40"/>
                  </a:cubicBezTo>
                  <a:cubicBezTo>
                    <a:pt x="225" y="41"/>
                    <a:pt x="222" y="40"/>
                    <a:pt x="220" y="39"/>
                  </a:cubicBezTo>
                  <a:cubicBezTo>
                    <a:pt x="219" y="39"/>
                    <a:pt x="217" y="35"/>
                    <a:pt x="216" y="36"/>
                  </a:cubicBezTo>
                  <a:cubicBezTo>
                    <a:pt x="214" y="36"/>
                    <a:pt x="213" y="40"/>
                    <a:pt x="212" y="40"/>
                  </a:cubicBezTo>
                  <a:cubicBezTo>
                    <a:pt x="211" y="40"/>
                    <a:pt x="208" y="33"/>
                    <a:pt x="206" y="29"/>
                  </a:cubicBezTo>
                  <a:cubicBezTo>
                    <a:pt x="203" y="25"/>
                    <a:pt x="198" y="17"/>
                    <a:pt x="194" y="15"/>
                  </a:cubicBezTo>
                  <a:cubicBezTo>
                    <a:pt x="190" y="13"/>
                    <a:pt x="191" y="11"/>
                    <a:pt x="192" y="10"/>
                  </a:cubicBezTo>
                  <a:cubicBezTo>
                    <a:pt x="193" y="9"/>
                    <a:pt x="190" y="9"/>
                    <a:pt x="188" y="10"/>
                  </a:cubicBezTo>
                  <a:cubicBezTo>
                    <a:pt x="186" y="11"/>
                    <a:pt x="184" y="13"/>
                    <a:pt x="182" y="13"/>
                  </a:cubicBezTo>
                  <a:cubicBezTo>
                    <a:pt x="181" y="13"/>
                    <a:pt x="178" y="17"/>
                    <a:pt x="176" y="16"/>
                  </a:cubicBezTo>
                  <a:cubicBezTo>
                    <a:pt x="174" y="15"/>
                    <a:pt x="173" y="18"/>
                    <a:pt x="171" y="17"/>
                  </a:cubicBezTo>
                  <a:cubicBezTo>
                    <a:pt x="169" y="15"/>
                    <a:pt x="173" y="14"/>
                    <a:pt x="173" y="13"/>
                  </a:cubicBezTo>
                  <a:cubicBezTo>
                    <a:pt x="173" y="12"/>
                    <a:pt x="171" y="13"/>
                    <a:pt x="170" y="12"/>
                  </a:cubicBezTo>
                  <a:cubicBezTo>
                    <a:pt x="169" y="12"/>
                    <a:pt x="167" y="11"/>
                    <a:pt x="167" y="12"/>
                  </a:cubicBezTo>
                  <a:cubicBezTo>
                    <a:pt x="167" y="13"/>
                    <a:pt x="165" y="13"/>
                    <a:pt x="165" y="12"/>
                  </a:cubicBezTo>
                  <a:cubicBezTo>
                    <a:pt x="165" y="11"/>
                    <a:pt x="164" y="9"/>
                    <a:pt x="163" y="10"/>
                  </a:cubicBezTo>
                  <a:cubicBezTo>
                    <a:pt x="162" y="11"/>
                    <a:pt x="158" y="12"/>
                    <a:pt x="157" y="11"/>
                  </a:cubicBezTo>
                  <a:cubicBezTo>
                    <a:pt x="156" y="10"/>
                    <a:pt x="158" y="10"/>
                    <a:pt x="158" y="8"/>
                  </a:cubicBezTo>
                  <a:cubicBezTo>
                    <a:pt x="158" y="7"/>
                    <a:pt x="156" y="6"/>
                    <a:pt x="157" y="4"/>
                  </a:cubicBezTo>
                  <a:cubicBezTo>
                    <a:pt x="157" y="3"/>
                    <a:pt x="154" y="1"/>
                    <a:pt x="153" y="2"/>
                  </a:cubicBezTo>
                  <a:cubicBezTo>
                    <a:pt x="151" y="2"/>
                    <a:pt x="149" y="2"/>
                    <a:pt x="148" y="1"/>
                  </a:cubicBezTo>
                  <a:cubicBezTo>
                    <a:pt x="146" y="0"/>
                    <a:pt x="140" y="1"/>
                    <a:pt x="140" y="3"/>
                  </a:cubicBezTo>
                  <a:cubicBezTo>
                    <a:pt x="140" y="4"/>
                    <a:pt x="132" y="5"/>
                    <a:pt x="131" y="6"/>
                  </a:cubicBezTo>
                  <a:cubicBezTo>
                    <a:pt x="130" y="6"/>
                    <a:pt x="124" y="7"/>
                    <a:pt x="122" y="7"/>
                  </a:cubicBezTo>
                  <a:cubicBezTo>
                    <a:pt x="120" y="8"/>
                    <a:pt x="118" y="9"/>
                    <a:pt x="116" y="9"/>
                  </a:cubicBezTo>
                  <a:cubicBezTo>
                    <a:pt x="113" y="9"/>
                    <a:pt x="109" y="10"/>
                    <a:pt x="106" y="11"/>
                  </a:cubicBezTo>
                  <a:cubicBezTo>
                    <a:pt x="104" y="13"/>
                    <a:pt x="101" y="12"/>
                    <a:pt x="99" y="12"/>
                  </a:cubicBezTo>
                  <a:cubicBezTo>
                    <a:pt x="97" y="13"/>
                    <a:pt x="95" y="12"/>
                    <a:pt x="94" y="12"/>
                  </a:cubicBezTo>
                  <a:cubicBezTo>
                    <a:pt x="93" y="13"/>
                    <a:pt x="93" y="16"/>
                    <a:pt x="94" y="18"/>
                  </a:cubicBezTo>
                  <a:cubicBezTo>
                    <a:pt x="95" y="19"/>
                    <a:pt x="99" y="20"/>
                    <a:pt x="100" y="20"/>
                  </a:cubicBezTo>
                  <a:cubicBezTo>
                    <a:pt x="100" y="21"/>
                    <a:pt x="95" y="21"/>
                    <a:pt x="93" y="21"/>
                  </a:cubicBezTo>
                  <a:cubicBezTo>
                    <a:pt x="91" y="22"/>
                    <a:pt x="91" y="25"/>
                    <a:pt x="92" y="26"/>
                  </a:cubicBezTo>
                  <a:cubicBezTo>
                    <a:pt x="92" y="27"/>
                    <a:pt x="90" y="29"/>
                    <a:pt x="88" y="29"/>
                  </a:cubicBezTo>
                  <a:cubicBezTo>
                    <a:pt x="86" y="30"/>
                    <a:pt x="88" y="33"/>
                    <a:pt x="90" y="33"/>
                  </a:cubicBezTo>
                  <a:cubicBezTo>
                    <a:pt x="91" y="33"/>
                    <a:pt x="93" y="34"/>
                    <a:pt x="94" y="34"/>
                  </a:cubicBezTo>
                  <a:cubicBezTo>
                    <a:pt x="95" y="34"/>
                    <a:pt x="96" y="37"/>
                    <a:pt x="96" y="38"/>
                  </a:cubicBezTo>
                  <a:cubicBezTo>
                    <a:pt x="96" y="40"/>
                    <a:pt x="94" y="41"/>
                    <a:pt x="92" y="41"/>
                  </a:cubicBezTo>
                  <a:cubicBezTo>
                    <a:pt x="90" y="41"/>
                    <a:pt x="88" y="39"/>
                    <a:pt x="87" y="39"/>
                  </a:cubicBezTo>
                  <a:cubicBezTo>
                    <a:pt x="86" y="38"/>
                    <a:pt x="86" y="41"/>
                    <a:pt x="85" y="42"/>
                  </a:cubicBezTo>
                  <a:cubicBezTo>
                    <a:pt x="84" y="42"/>
                    <a:pt x="83" y="40"/>
                    <a:pt x="82" y="40"/>
                  </a:cubicBezTo>
                  <a:cubicBezTo>
                    <a:pt x="80" y="40"/>
                    <a:pt x="78" y="39"/>
                    <a:pt x="78" y="38"/>
                  </a:cubicBezTo>
                  <a:cubicBezTo>
                    <a:pt x="77" y="36"/>
                    <a:pt x="73" y="36"/>
                    <a:pt x="72" y="38"/>
                  </a:cubicBezTo>
                  <a:cubicBezTo>
                    <a:pt x="70" y="39"/>
                    <a:pt x="69" y="38"/>
                    <a:pt x="68" y="37"/>
                  </a:cubicBezTo>
                  <a:cubicBezTo>
                    <a:pt x="67" y="36"/>
                    <a:pt x="62" y="38"/>
                    <a:pt x="62" y="39"/>
                  </a:cubicBezTo>
                  <a:cubicBezTo>
                    <a:pt x="61" y="41"/>
                    <a:pt x="58" y="41"/>
                    <a:pt x="56" y="40"/>
                  </a:cubicBezTo>
                  <a:cubicBezTo>
                    <a:pt x="54" y="38"/>
                    <a:pt x="53" y="38"/>
                    <a:pt x="53" y="40"/>
                  </a:cubicBezTo>
                  <a:cubicBezTo>
                    <a:pt x="53" y="42"/>
                    <a:pt x="51" y="40"/>
                    <a:pt x="51" y="39"/>
                  </a:cubicBezTo>
                  <a:cubicBezTo>
                    <a:pt x="51" y="38"/>
                    <a:pt x="47" y="36"/>
                    <a:pt x="46" y="34"/>
                  </a:cubicBezTo>
                  <a:cubicBezTo>
                    <a:pt x="44" y="33"/>
                    <a:pt x="39" y="33"/>
                    <a:pt x="38" y="32"/>
                  </a:cubicBezTo>
                  <a:cubicBezTo>
                    <a:pt x="38" y="31"/>
                    <a:pt x="35" y="30"/>
                    <a:pt x="34" y="32"/>
                  </a:cubicBezTo>
                  <a:cubicBezTo>
                    <a:pt x="33" y="34"/>
                    <a:pt x="32" y="33"/>
                    <a:pt x="31" y="32"/>
                  </a:cubicBezTo>
                  <a:cubicBezTo>
                    <a:pt x="30" y="32"/>
                    <a:pt x="27" y="33"/>
                    <a:pt x="26" y="34"/>
                  </a:cubicBezTo>
                  <a:cubicBezTo>
                    <a:pt x="25" y="34"/>
                    <a:pt x="21" y="37"/>
                    <a:pt x="19" y="37"/>
                  </a:cubicBezTo>
                  <a:cubicBezTo>
                    <a:pt x="17" y="37"/>
                    <a:pt x="19" y="39"/>
                    <a:pt x="16" y="40"/>
                  </a:cubicBezTo>
                  <a:cubicBezTo>
                    <a:pt x="14" y="40"/>
                    <a:pt x="14" y="42"/>
                    <a:pt x="14" y="43"/>
                  </a:cubicBezTo>
                  <a:cubicBezTo>
                    <a:pt x="15" y="44"/>
                    <a:pt x="16" y="46"/>
                    <a:pt x="14" y="47"/>
                  </a:cubicBezTo>
                  <a:cubicBezTo>
                    <a:pt x="12" y="48"/>
                    <a:pt x="11" y="44"/>
                    <a:pt x="9" y="43"/>
                  </a:cubicBezTo>
                  <a:cubicBezTo>
                    <a:pt x="7" y="41"/>
                    <a:pt x="5" y="43"/>
                    <a:pt x="5" y="45"/>
                  </a:cubicBezTo>
                  <a:cubicBezTo>
                    <a:pt x="5" y="47"/>
                    <a:pt x="3" y="47"/>
                    <a:pt x="2" y="49"/>
                  </a:cubicBezTo>
                  <a:cubicBezTo>
                    <a:pt x="1" y="51"/>
                    <a:pt x="4" y="51"/>
                    <a:pt x="4" y="52"/>
                  </a:cubicBezTo>
                  <a:cubicBezTo>
                    <a:pt x="4" y="53"/>
                    <a:pt x="2" y="54"/>
                    <a:pt x="2" y="54"/>
                  </a:cubicBezTo>
                  <a:cubicBezTo>
                    <a:pt x="1" y="54"/>
                    <a:pt x="0" y="57"/>
                    <a:pt x="0" y="58"/>
                  </a:cubicBezTo>
                  <a:cubicBezTo>
                    <a:pt x="1" y="59"/>
                    <a:pt x="4" y="58"/>
                    <a:pt x="4" y="60"/>
                  </a:cubicBezTo>
                  <a:cubicBezTo>
                    <a:pt x="4" y="62"/>
                    <a:pt x="3" y="64"/>
                    <a:pt x="5" y="63"/>
                  </a:cubicBezTo>
                  <a:cubicBezTo>
                    <a:pt x="7" y="63"/>
                    <a:pt x="8" y="63"/>
                    <a:pt x="9" y="63"/>
                  </a:cubicBezTo>
                  <a:cubicBezTo>
                    <a:pt x="10" y="63"/>
                    <a:pt x="11" y="65"/>
                    <a:pt x="13" y="68"/>
                  </a:cubicBezTo>
                  <a:cubicBezTo>
                    <a:pt x="15" y="70"/>
                    <a:pt x="16" y="71"/>
                    <a:pt x="14" y="72"/>
                  </a:cubicBezTo>
                  <a:cubicBezTo>
                    <a:pt x="12" y="72"/>
                    <a:pt x="13" y="73"/>
                    <a:pt x="15" y="74"/>
                  </a:cubicBezTo>
                  <a:cubicBezTo>
                    <a:pt x="16" y="75"/>
                    <a:pt x="17" y="75"/>
                    <a:pt x="17" y="75"/>
                  </a:cubicBezTo>
                  <a:cubicBezTo>
                    <a:pt x="18" y="75"/>
                    <a:pt x="18" y="75"/>
                    <a:pt x="19" y="75"/>
                  </a:cubicBezTo>
                  <a:cubicBezTo>
                    <a:pt x="22" y="72"/>
                    <a:pt x="27" y="69"/>
                    <a:pt x="32" y="70"/>
                  </a:cubicBezTo>
                  <a:cubicBezTo>
                    <a:pt x="36" y="72"/>
                    <a:pt x="39" y="70"/>
                    <a:pt x="41" y="72"/>
                  </a:cubicBezTo>
                  <a:cubicBezTo>
                    <a:pt x="43" y="75"/>
                    <a:pt x="41" y="80"/>
                    <a:pt x="42" y="81"/>
                  </a:cubicBezTo>
                  <a:cubicBezTo>
                    <a:pt x="43" y="83"/>
                    <a:pt x="39" y="83"/>
                    <a:pt x="36" y="83"/>
                  </a:cubicBezTo>
                  <a:cubicBezTo>
                    <a:pt x="33" y="83"/>
                    <a:pt x="27" y="84"/>
                    <a:pt x="28" y="86"/>
                  </a:cubicBezTo>
                  <a:cubicBezTo>
                    <a:pt x="29" y="88"/>
                    <a:pt x="31" y="91"/>
                    <a:pt x="27" y="89"/>
                  </a:cubicBezTo>
                  <a:cubicBezTo>
                    <a:pt x="24" y="87"/>
                    <a:pt x="22" y="91"/>
                    <a:pt x="24" y="91"/>
                  </a:cubicBezTo>
                  <a:cubicBezTo>
                    <a:pt x="26" y="91"/>
                    <a:pt x="29" y="94"/>
                    <a:pt x="29" y="95"/>
                  </a:cubicBezTo>
                  <a:cubicBezTo>
                    <a:pt x="29" y="97"/>
                    <a:pt x="29" y="101"/>
                    <a:pt x="31" y="100"/>
                  </a:cubicBezTo>
                  <a:cubicBezTo>
                    <a:pt x="33" y="100"/>
                    <a:pt x="33" y="103"/>
                    <a:pt x="35" y="103"/>
                  </a:cubicBezTo>
                  <a:cubicBezTo>
                    <a:pt x="38" y="103"/>
                    <a:pt x="40" y="104"/>
                    <a:pt x="38" y="106"/>
                  </a:cubicBezTo>
                  <a:cubicBezTo>
                    <a:pt x="36" y="108"/>
                    <a:pt x="40" y="115"/>
                    <a:pt x="40" y="114"/>
                  </a:cubicBezTo>
                  <a:cubicBezTo>
                    <a:pt x="41" y="113"/>
                    <a:pt x="40" y="111"/>
                    <a:pt x="41" y="109"/>
                  </a:cubicBezTo>
                  <a:cubicBezTo>
                    <a:pt x="40" y="106"/>
                    <a:pt x="46" y="106"/>
                    <a:pt x="48" y="106"/>
                  </a:cubicBezTo>
                  <a:cubicBezTo>
                    <a:pt x="50" y="106"/>
                    <a:pt x="53" y="109"/>
                    <a:pt x="55" y="112"/>
                  </a:cubicBezTo>
                  <a:cubicBezTo>
                    <a:pt x="57" y="115"/>
                    <a:pt x="60" y="113"/>
                    <a:pt x="60" y="113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0"/>
                    <a:pt x="77" y="80"/>
                  </a:cubicBezTo>
                  <a:cubicBezTo>
                    <a:pt x="79" y="77"/>
                    <a:pt x="81" y="79"/>
                    <a:pt x="82" y="80"/>
                  </a:cubicBezTo>
                  <a:cubicBezTo>
                    <a:pt x="83" y="81"/>
                    <a:pt x="83" y="77"/>
                    <a:pt x="85" y="77"/>
                  </a:cubicBezTo>
                  <a:cubicBezTo>
                    <a:pt x="87" y="77"/>
                    <a:pt x="85" y="81"/>
                    <a:pt x="86" y="81"/>
                  </a:cubicBezTo>
                  <a:cubicBezTo>
                    <a:pt x="88" y="81"/>
                    <a:pt x="91" y="85"/>
                    <a:pt x="90" y="89"/>
                  </a:cubicBezTo>
                  <a:cubicBezTo>
                    <a:pt x="92" y="91"/>
                    <a:pt x="97" y="96"/>
                    <a:pt x="97" y="97"/>
                  </a:cubicBezTo>
                  <a:cubicBezTo>
                    <a:pt x="98" y="99"/>
                    <a:pt x="104" y="96"/>
                    <a:pt x="105" y="97"/>
                  </a:cubicBezTo>
                  <a:cubicBezTo>
                    <a:pt x="106" y="97"/>
                    <a:pt x="116" y="97"/>
                    <a:pt x="118" y="97"/>
                  </a:cubicBezTo>
                  <a:cubicBezTo>
                    <a:pt x="119" y="97"/>
                    <a:pt x="121" y="100"/>
                    <a:pt x="123" y="101"/>
                  </a:cubicBezTo>
                  <a:cubicBezTo>
                    <a:pt x="125" y="101"/>
                    <a:pt x="124" y="104"/>
                    <a:pt x="124" y="107"/>
                  </a:cubicBezTo>
                  <a:cubicBezTo>
                    <a:pt x="124" y="109"/>
                    <a:pt x="127" y="111"/>
                    <a:pt x="128" y="113"/>
                  </a:cubicBezTo>
                  <a:cubicBezTo>
                    <a:pt x="128" y="115"/>
                    <a:pt x="131" y="114"/>
                    <a:pt x="133" y="115"/>
                  </a:cubicBezTo>
                  <a:cubicBezTo>
                    <a:pt x="135" y="115"/>
                    <a:pt x="138" y="116"/>
                    <a:pt x="138" y="118"/>
                  </a:cubicBezTo>
                  <a:cubicBezTo>
                    <a:pt x="138" y="120"/>
                    <a:pt x="141" y="118"/>
                    <a:pt x="141" y="117"/>
                  </a:cubicBezTo>
                  <a:cubicBezTo>
                    <a:pt x="141" y="115"/>
                    <a:pt x="144" y="113"/>
                    <a:pt x="147" y="112"/>
                  </a:cubicBezTo>
                  <a:cubicBezTo>
                    <a:pt x="149" y="111"/>
                    <a:pt x="150" y="111"/>
                    <a:pt x="151" y="111"/>
                  </a:cubicBezTo>
                  <a:cubicBezTo>
                    <a:pt x="152" y="110"/>
                    <a:pt x="152" y="108"/>
                    <a:pt x="153" y="108"/>
                  </a:cubicBezTo>
                  <a:cubicBezTo>
                    <a:pt x="154" y="107"/>
                    <a:pt x="157" y="106"/>
                    <a:pt x="157" y="104"/>
                  </a:cubicBezTo>
                  <a:cubicBezTo>
                    <a:pt x="157" y="102"/>
                    <a:pt x="162" y="102"/>
                    <a:pt x="165" y="104"/>
                  </a:cubicBezTo>
                  <a:cubicBezTo>
                    <a:pt x="169" y="105"/>
                    <a:pt x="171" y="105"/>
                    <a:pt x="171" y="103"/>
                  </a:cubicBezTo>
                  <a:cubicBezTo>
                    <a:pt x="171" y="100"/>
                    <a:pt x="176" y="99"/>
                    <a:pt x="177" y="100"/>
                  </a:cubicBezTo>
                  <a:cubicBezTo>
                    <a:pt x="179" y="101"/>
                    <a:pt x="183" y="103"/>
                    <a:pt x="186" y="102"/>
                  </a:cubicBezTo>
                  <a:cubicBezTo>
                    <a:pt x="188" y="102"/>
                    <a:pt x="199" y="103"/>
                    <a:pt x="202" y="103"/>
                  </a:cubicBezTo>
                  <a:cubicBezTo>
                    <a:pt x="204" y="104"/>
                    <a:pt x="205" y="102"/>
                    <a:pt x="208" y="105"/>
                  </a:cubicBezTo>
                  <a:cubicBezTo>
                    <a:pt x="210" y="107"/>
                    <a:pt x="210" y="105"/>
                    <a:pt x="213" y="107"/>
                  </a:cubicBezTo>
                  <a:cubicBezTo>
                    <a:pt x="213" y="106"/>
                    <a:pt x="213" y="105"/>
                    <a:pt x="213" y="105"/>
                  </a:cubicBezTo>
                  <a:cubicBezTo>
                    <a:pt x="213" y="103"/>
                    <a:pt x="215" y="101"/>
                    <a:pt x="216" y="100"/>
                  </a:cubicBezTo>
                  <a:cubicBezTo>
                    <a:pt x="216" y="98"/>
                    <a:pt x="213" y="94"/>
                    <a:pt x="213" y="93"/>
                  </a:cubicBezTo>
                  <a:cubicBezTo>
                    <a:pt x="213" y="92"/>
                    <a:pt x="213" y="88"/>
                    <a:pt x="212" y="88"/>
                  </a:cubicBezTo>
                  <a:cubicBezTo>
                    <a:pt x="211" y="87"/>
                    <a:pt x="215" y="85"/>
                    <a:pt x="216" y="85"/>
                  </a:cubicBezTo>
                  <a:cubicBezTo>
                    <a:pt x="218" y="85"/>
                    <a:pt x="221" y="83"/>
                    <a:pt x="221" y="84"/>
                  </a:cubicBezTo>
                  <a:cubicBezTo>
                    <a:pt x="222" y="85"/>
                    <a:pt x="224" y="85"/>
                    <a:pt x="226" y="85"/>
                  </a:cubicBezTo>
                  <a:cubicBezTo>
                    <a:pt x="228" y="85"/>
                    <a:pt x="227" y="83"/>
                    <a:pt x="226" y="82"/>
                  </a:cubicBezTo>
                  <a:cubicBezTo>
                    <a:pt x="225" y="81"/>
                    <a:pt x="229" y="73"/>
                    <a:pt x="230" y="70"/>
                  </a:cubicBezTo>
                  <a:cubicBezTo>
                    <a:pt x="230" y="67"/>
                    <a:pt x="232" y="70"/>
                    <a:pt x="234" y="70"/>
                  </a:cubicBezTo>
                  <a:cubicBezTo>
                    <a:pt x="236" y="70"/>
                    <a:pt x="238" y="70"/>
                    <a:pt x="240" y="71"/>
                  </a:cubicBezTo>
                  <a:cubicBezTo>
                    <a:pt x="241" y="71"/>
                    <a:pt x="245" y="70"/>
                    <a:pt x="246" y="69"/>
                  </a:cubicBezTo>
                  <a:cubicBezTo>
                    <a:pt x="246" y="67"/>
                    <a:pt x="245" y="67"/>
                    <a:pt x="245" y="64"/>
                  </a:cubicBezTo>
                  <a:cubicBezTo>
                    <a:pt x="245" y="60"/>
                    <a:pt x="247" y="59"/>
                    <a:pt x="249" y="59"/>
                  </a:cubicBezTo>
                  <a:cubicBezTo>
                    <a:pt x="251" y="59"/>
                    <a:pt x="251" y="57"/>
                    <a:pt x="251" y="55"/>
                  </a:cubicBezTo>
                  <a:cubicBezTo>
                    <a:pt x="251" y="54"/>
                    <a:pt x="253" y="53"/>
                    <a:pt x="254" y="51"/>
                  </a:cubicBezTo>
                  <a:cubicBezTo>
                    <a:pt x="253" y="51"/>
                    <a:pt x="252" y="50"/>
                    <a:pt x="252" y="49"/>
                  </a:cubicBezTo>
                  <a:close/>
                  <a:moveTo>
                    <a:pt x="95" y="76"/>
                  </a:moveTo>
                  <a:cubicBezTo>
                    <a:pt x="94" y="77"/>
                    <a:pt x="87" y="75"/>
                    <a:pt x="86" y="74"/>
                  </a:cubicBezTo>
                  <a:cubicBezTo>
                    <a:pt x="85" y="72"/>
                    <a:pt x="96" y="74"/>
                    <a:pt x="95" y="76"/>
                  </a:cubicBezTo>
                  <a:close/>
                  <a:moveTo>
                    <a:pt x="199" y="75"/>
                  </a:moveTo>
                  <a:cubicBezTo>
                    <a:pt x="194" y="75"/>
                    <a:pt x="183" y="73"/>
                    <a:pt x="178" y="78"/>
                  </a:cubicBezTo>
                  <a:cubicBezTo>
                    <a:pt x="173" y="83"/>
                    <a:pt x="177" y="85"/>
                    <a:pt x="175" y="86"/>
                  </a:cubicBezTo>
                  <a:cubicBezTo>
                    <a:pt x="173" y="86"/>
                    <a:pt x="171" y="78"/>
                    <a:pt x="174" y="76"/>
                  </a:cubicBezTo>
                  <a:cubicBezTo>
                    <a:pt x="177" y="73"/>
                    <a:pt x="185" y="72"/>
                    <a:pt x="190" y="73"/>
                  </a:cubicBezTo>
                  <a:cubicBezTo>
                    <a:pt x="195" y="74"/>
                    <a:pt x="204" y="72"/>
                    <a:pt x="206" y="72"/>
                  </a:cubicBezTo>
                  <a:cubicBezTo>
                    <a:pt x="207" y="73"/>
                    <a:pt x="204" y="75"/>
                    <a:pt x="199" y="7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2" name="Freeform 159"/>
            <p:cNvSpPr/>
            <p:nvPr/>
          </p:nvSpPr>
          <p:spPr bwMode="auto">
            <a:xfrm>
              <a:off x="2969914" y="2941841"/>
              <a:ext cx="222389" cy="258513"/>
            </a:xfrm>
            <a:custGeom>
              <a:avLst/>
              <a:gdLst>
                <a:gd name="T0" fmla="*/ 102 w 114"/>
                <a:gd name="T1" fmla="*/ 57 h 120"/>
                <a:gd name="T2" fmla="*/ 102 w 114"/>
                <a:gd name="T3" fmla="*/ 52 h 120"/>
                <a:gd name="T4" fmla="*/ 100 w 114"/>
                <a:gd name="T5" fmla="*/ 51 h 120"/>
                <a:gd name="T6" fmla="*/ 103 w 114"/>
                <a:gd name="T7" fmla="*/ 45 h 120"/>
                <a:gd name="T8" fmla="*/ 105 w 114"/>
                <a:gd name="T9" fmla="*/ 40 h 120"/>
                <a:gd name="T10" fmla="*/ 107 w 114"/>
                <a:gd name="T11" fmla="*/ 30 h 120"/>
                <a:gd name="T12" fmla="*/ 112 w 114"/>
                <a:gd name="T13" fmla="*/ 25 h 120"/>
                <a:gd name="T14" fmla="*/ 112 w 114"/>
                <a:gd name="T15" fmla="*/ 18 h 120"/>
                <a:gd name="T16" fmla="*/ 113 w 114"/>
                <a:gd name="T17" fmla="*/ 13 h 120"/>
                <a:gd name="T18" fmla="*/ 102 w 114"/>
                <a:gd name="T19" fmla="*/ 8 h 120"/>
                <a:gd name="T20" fmla="*/ 95 w 114"/>
                <a:gd name="T21" fmla="*/ 7 h 120"/>
                <a:gd name="T22" fmla="*/ 91 w 114"/>
                <a:gd name="T23" fmla="*/ 2 h 120"/>
                <a:gd name="T24" fmla="*/ 86 w 114"/>
                <a:gd name="T25" fmla="*/ 4 h 120"/>
                <a:gd name="T26" fmla="*/ 74 w 114"/>
                <a:gd name="T27" fmla="*/ 4 h 120"/>
                <a:gd name="T28" fmla="*/ 63 w 114"/>
                <a:gd name="T29" fmla="*/ 5 h 120"/>
                <a:gd name="T30" fmla="*/ 49 w 114"/>
                <a:gd name="T31" fmla="*/ 7 h 120"/>
                <a:gd name="T32" fmla="*/ 37 w 114"/>
                <a:gd name="T33" fmla="*/ 9 h 120"/>
                <a:gd name="T34" fmla="*/ 37 w 114"/>
                <a:gd name="T35" fmla="*/ 20 h 120"/>
                <a:gd name="T36" fmla="*/ 30 w 114"/>
                <a:gd name="T37" fmla="*/ 39 h 120"/>
                <a:gd name="T38" fmla="*/ 24 w 114"/>
                <a:gd name="T39" fmla="*/ 57 h 120"/>
                <a:gd name="T40" fmla="*/ 18 w 114"/>
                <a:gd name="T41" fmla="*/ 65 h 120"/>
                <a:gd name="T42" fmla="*/ 10 w 114"/>
                <a:gd name="T43" fmla="*/ 65 h 120"/>
                <a:gd name="T44" fmla="*/ 0 w 114"/>
                <a:gd name="T45" fmla="*/ 67 h 120"/>
                <a:gd name="T46" fmla="*/ 2 w 114"/>
                <a:gd name="T47" fmla="*/ 75 h 120"/>
                <a:gd name="T48" fmla="*/ 26 w 114"/>
                <a:gd name="T49" fmla="*/ 73 h 120"/>
                <a:gd name="T50" fmla="*/ 30 w 114"/>
                <a:gd name="T51" fmla="*/ 83 h 120"/>
                <a:gd name="T52" fmla="*/ 42 w 114"/>
                <a:gd name="T53" fmla="*/ 86 h 120"/>
                <a:gd name="T54" fmla="*/ 49 w 114"/>
                <a:gd name="T55" fmla="*/ 80 h 120"/>
                <a:gd name="T56" fmla="*/ 57 w 114"/>
                <a:gd name="T57" fmla="*/ 82 h 120"/>
                <a:gd name="T58" fmla="*/ 57 w 114"/>
                <a:gd name="T59" fmla="*/ 96 h 120"/>
                <a:gd name="T60" fmla="*/ 60 w 114"/>
                <a:gd name="T61" fmla="*/ 106 h 120"/>
                <a:gd name="T62" fmla="*/ 69 w 114"/>
                <a:gd name="T63" fmla="*/ 104 h 120"/>
                <a:gd name="T64" fmla="*/ 72 w 114"/>
                <a:gd name="T65" fmla="*/ 106 h 120"/>
                <a:gd name="T66" fmla="*/ 78 w 114"/>
                <a:gd name="T67" fmla="*/ 107 h 120"/>
                <a:gd name="T68" fmla="*/ 85 w 114"/>
                <a:gd name="T69" fmla="*/ 111 h 120"/>
                <a:gd name="T70" fmla="*/ 90 w 114"/>
                <a:gd name="T71" fmla="*/ 109 h 120"/>
                <a:gd name="T72" fmla="*/ 98 w 114"/>
                <a:gd name="T73" fmla="*/ 114 h 120"/>
                <a:gd name="T74" fmla="*/ 105 w 114"/>
                <a:gd name="T75" fmla="*/ 119 h 120"/>
                <a:gd name="T76" fmla="*/ 105 w 114"/>
                <a:gd name="T77" fmla="*/ 112 h 120"/>
                <a:gd name="T78" fmla="*/ 97 w 114"/>
                <a:gd name="T79" fmla="*/ 109 h 120"/>
                <a:gd name="T80" fmla="*/ 98 w 114"/>
                <a:gd name="T81" fmla="*/ 96 h 120"/>
                <a:gd name="T82" fmla="*/ 101 w 114"/>
                <a:gd name="T83" fmla="*/ 88 h 120"/>
                <a:gd name="T84" fmla="*/ 109 w 114"/>
                <a:gd name="T85" fmla="*/ 87 h 120"/>
                <a:gd name="T86" fmla="*/ 104 w 114"/>
                <a:gd name="T87" fmla="*/ 8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0">
                  <a:moveTo>
                    <a:pt x="104" y="80"/>
                  </a:moveTo>
                  <a:cubicBezTo>
                    <a:pt x="101" y="78"/>
                    <a:pt x="100" y="57"/>
                    <a:pt x="102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1" y="52"/>
                    <a:pt x="100" y="52"/>
                    <a:pt x="100" y="51"/>
                  </a:cubicBezTo>
                  <a:cubicBezTo>
                    <a:pt x="100" y="49"/>
                    <a:pt x="102" y="49"/>
                    <a:pt x="102" y="49"/>
                  </a:cubicBezTo>
                  <a:cubicBezTo>
                    <a:pt x="102" y="49"/>
                    <a:pt x="101" y="45"/>
                    <a:pt x="103" y="45"/>
                  </a:cubicBezTo>
                  <a:cubicBezTo>
                    <a:pt x="103" y="45"/>
                    <a:pt x="103" y="44"/>
                    <a:pt x="104" y="44"/>
                  </a:cubicBezTo>
                  <a:cubicBezTo>
                    <a:pt x="105" y="43"/>
                    <a:pt x="105" y="41"/>
                    <a:pt x="105" y="40"/>
                  </a:cubicBezTo>
                  <a:cubicBezTo>
                    <a:pt x="105" y="38"/>
                    <a:pt x="105" y="36"/>
                    <a:pt x="106" y="34"/>
                  </a:cubicBezTo>
                  <a:cubicBezTo>
                    <a:pt x="107" y="33"/>
                    <a:pt x="106" y="31"/>
                    <a:pt x="107" y="30"/>
                  </a:cubicBezTo>
                  <a:cubicBezTo>
                    <a:pt x="108" y="29"/>
                    <a:pt x="108" y="27"/>
                    <a:pt x="110" y="26"/>
                  </a:cubicBezTo>
                  <a:cubicBezTo>
                    <a:pt x="111" y="26"/>
                    <a:pt x="112" y="25"/>
                    <a:pt x="112" y="25"/>
                  </a:cubicBezTo>
                  <a:cubicBezTo>
                    <a:pt x="112" y="24"/>
                    <a:pt x="114" y="23"/>
                    <a:pt x="114" y="21"/>
                  </a:cubicBezTo>
                  <a:cubicBezTo>
                    <a:pt x="114" y="20"/>
                    <a:pt x="112" y="20"/>
                    <a:pt x="112" y="18"/>
                  </a:cubicBezTo>
                  <a:cubicBezTo>
                    <a:pt x="112" y="17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0" y="10"/>
                    <a:pt x="106" y="7"/>
                    <a:pt x="106" y="7"/>
                  </a:cubicBezTo>
                  <a:cubicBezTo>
                    <a:pt x="104" y="6"/>
                    <a:pt x="102" y="8"/>
                    <a:pt x="102" y="8"/>
                  </a:cubicBezTo>
                  <a:cubicBezTo>
                    <a:pt x="102" y="8"/>
                    <a:pt x="100" y="6"/>
                    <a:pt x="99" y="7"/>
                  </a:cubicBezTo>
                  <a:cubicBezTo>
                    <a:pt x="97" y="9"/>
                    <a:pt x="95" y="7"/>
                    <a:pt x="95" y="7"/>
                  </a:cubicBezTo>
                  <a:cubicBezTo>
                    <a:pt x="95" y="7"/>
                    <a:pt x="93" y="6"/>
                    <a:pt x="92" y="4"/>
                  </a:cubicBezTo>
                  <a:cubicBezTo>
                    <a:pt x="92" y="3"/>
                    <a:pt x="92" y="3"/>
                    <a:pt x="91" y="2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1" y="0"/>
                    <a:pt x="79" y="3"/>
                  </a:cubicBezTo>
                  <a:cubicBezTo>
                    <a:pt x="78" y="5"/>
                    <a:pt x="77" y="4"/>
                    <a:pt x="74" y="4"/>
                  </a:cubicBezTo>
                  <a:cubicBezTo>
                    <a:pt x="72" y="4"/>
                    <a:pt x="69" y="5"/>
                    <a:pt x="68" y="5"/>
                  </a:cubicBezTo>
                  <a:cubicBezTo>
                    <a:pt x="66" y="6"/>
                    <a:pt x="64" y="5"/>
                    <a:pt x="63" y="5"/>
                  </a:cubicBezTo>
                  <a:cubicBezTo>
                    <a:pt x="62" y="6"/>
                    <a:pt x="61" y="10"/>
                    <a:pt x="61" y="10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7" y="4"/>
                    <a:pt x="44" y="4"/>
                  </a:cubicBezTo>
                  <a:cubicBezTo>
                    <a:pt x="41" y="4"/>
                    <a:pt x="37" y="9"/>
                    <a:pt x="37" y="9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6"/>
                    <a:pt x="37" y="18"/>
                    <a:pt x="37" y="20"/>
                  </a:cubicBezTo>
                  <a:cubicBezTo>
                    <a:pt x="35" y="21"/>
                    <a:pt x="34" y="22"/>
                    <a:pt x="34" y="26"/>
                  </a:cubicBezTo>
                  <a:cubicBezTo>
                    <a:pt x="34" y="30"/>
                    <a:pt x="30" y="36"/>
                    <a:pt x="30" y="39"/>
                  </a:cubicBezTo>
                  <a:cubicBezTo>
                    <a:pt x="30" y="42"/>
                    <a:pt x="24" y="44"/>
                    <a:pt x="24" y="46"/>
                  </a:cubicBezTo>
                  <a:cubicBezTo>
                    <a:pt x="24" y="48"/>
                    <a:pt x="24" y="52"/>
                    <a:pt x="24" y="57"/>
                  </a:cubicBezTo>
                  <a:cubicBezTo>
                    <a:pt x="24" y="61"/>
                    <a:pt x="22" y="57"/>
                    <a:pt x="22" y="61"/>
                  </a:cubicBezTo>
                  <a:cubicBezTo>
                    <a:pt x="22" y="65"/>
                    <a:pt x="20" y="63"/>
                    <a:pt x="18" y="65"/>
                  </a:cubicBezTo>
                  <a:cubicBezTo>
                    <a:pt x="16" y="67"/>
                    <a:pt x="15" y="67"/>
                    <a:pt x="15" y="65"/>
                  </a:cubicBezTo>
                  <a:cubicBezTo>
                    <a:pt x="15" y="63"/>
                    <a:pt x="12" y="63"/>
                    <a:pt x="10" y="65"/>
                  </a:cubicBezTo>
                  <a:cubicBezTo>
                    <a:pt x="8" y="67"/>
                    <a:pt x="7" y="65"/>
                    <a:pt x="6" y="64"/>
                  </a:cubicBezTo>
                  <a:cubicBezTo>
                    <a:pt x="5" y="64"/>
                    <a:pt x="2" y="66"/>
                    <a:pt x="0" y="67"/>
                  </a:cubicBezTo>
                  <a:cubicBezTo>
                    <a:pt x="1" y="70"/>
                    <a:pt x="2" y="72"/>
                    <a:pt x="2" y="74"/>
                  </a:cubicBezTo>
                  <a:cubicBezTo>
                    <a:pt x="2" y="74"/>
                    <a:pt x="2" y="75"/>
                    <a:pt x="2" y="75"/>
                  </a:cubicBezTo>
                  <a:cubicBezTo>
                    <a:pt x="4" y="74"/>
                    <a:pt x="5" y="73"/>
                    <a:pt x="6" y="73"/>
                  </a:cubicBezTo>
                  <a:cubicBezTo>
                    <a:pt x="8" y="73"/>
                    <a:pt x="26" y="73"/>
                    <a:pt x="26" y="73"/>
                  </a:cubicBezTo>
                  <a:cubicBezTo>
                    <a:pt x="26" y="73"/>
                    <a:pt x="28" y="76"/>
                    <a:pt x="27" y="78"/>
                  </a:cubicBezTo>
                  <a:cubicBezTo>
                    <a:pt x="27" y="81"/>
                    <a:pt x="28" y="80"/>
                    <a:pt x="30" y="83"/>
                  </a:cubicBezTo>
                  <a:cubicBezTo>
                    <a:pt x="31" y="86"/>
                    <a:pt x="32" y="88"/>
                    <a:pt x="35" y="87"/>
                  </a:cubicBezTo>
                  <a:cubicBezTo>
                    <a:pt x="38" y="86"/>
                    <a:pt x="41" y="85"/>
                    <a:pt x="42" y="86"/>
                  </a:cubicBezTo>
                  <a:cubicBezTo>
                    <a:pt x="43" y="86"/>
                    <a:pt x="43" y="81"/>
                    <a:pt x="44" y="80"/>
                  </a:cubicBezTo>
                  <a:cubicBezTo>
                    <a:pt x="46" y="79"/>
                    <a:pt x="49" y="80"/>
                    <a:pt x="49" y="80"/>
                  </a:cubicBezTo>
                  <a:cubicBezTo>
                    <a:pt x="49" y="80"/>
                    <a:pt x="50" y="81"/>
                    <a:pt x="52" y="81"/>
                  </a:cubicBezTo>
                  <a:cubicBezTo>
                    <a:pt x="55" y="81"/>
                    <a:pt x="57" y="80"/>
                    <a:pt x="57" y="82"/>
                  </a:cubicBezTo>
                  <a:cubicBezTo>
                    <a:pt x="57" y="84"/>
                    <a:pt x="57" y="86"/>
                    <a:pt x="58" y="87"/>
                  </a:cubicBezTo>
                  <a:cubicBezTo>
                    <a:pt x="59" y="88"/>
                    <a:pt x="56" y="95"/>
                    <a:pt x="57" y="96"/>
                  </a:cubicBezTo>
                  <a:cubicBezTo>
                    <a:pt x="58" y="97"/>
                    <a:pt x="60" y="100"/>
                    <a:pt x="60" y="101"/>
                  </a:cubicBezTo>
                  <a:cubicBezTo>
                    <a:pt x="60" y="102"/>
                    <a:pt x="59" y="106"/>
                    <a:pt x="60" y="106"/>
                  </a:cubicBezTo>
                  <a:cubicBezTo>
                    <a:pt x="61" y="106"/>
                    <a:pt x="61" y="104"/>
                    <a:pt x="63" y="104"/>
                  </a:cubicBezTo>
                  <a:cubicBezTo>
                    <a:pt x="65" y="104"/>
                    <a:pt x="67" y="105"/>
                    <a:pt x="69" y="104"/>
                  </a:cubicBezTo>
                  <a:cubicBezTo>
                    <a:pt x="69" y="104"/>
                    <a:pt x="70" y="104"/>
                    <a:pt x="70" y="104"/>
                  </a:cubicBezTo>
                  <a:cubicBezTo>
                    <a:pt x="71" y="104"/>
                    <a:pt x="72" y="106"/>
                    <a:pt x="72" y="106"/>
                  </a:cubicBezTo>
                  <a:cubicBezTo>
                    <a:pt x="72" y="106"/>
                    <a:pt x="73" y="107"/>
                    <a:pt x="74" y="107"/>
                  </a:cubicBezTo>
                  <a:cubicBezTo>
                    <a:pt x="75" y="106"/>
                    <a:pt x="78" y="106"/>
                    <a:pt x="78" y="107"/>
                  </a:cubicBezTo>
                  <a:cubicBezTo>
                    <a:pt x="77" y="108"/>
                    <a:pt x="78" y="110"/>
                    <a:pt x="80" y="110"/>
                  </a:cubicBezTo>
                  <a:cubicBezTo>
                    <a:pt x="81" y="109"/>
                    <a:pt x="83" y="111"/>
                    <a:pt x="85" y="111"/>
                  </a:cubicBezTo>
                  <a:cubicBezTo>
                    <a:pt x="86" y="111"/>
                    <a:pt x="88" y="111"/>
                    <a:pt x="88" y="110"/>
                  </a:cubicBezTo>
                  <a:cubicBezTo>
                    <a:pt x="88" y="110"/>
                    <a:pt x="89" y="108"/>
                    <a:pt x="90" y="109"/>
                  </a:cubicBezTo>
                  <a:cubicBezTo>
                    <a:pt x="90" y="110"/>
                    <a:pt x="92" y="113"/>
                    <a:pt x="93" y="113"/>
                  </a:cubicBezTo>
                  <a:cubicBezTo>
                    <a:pt x="95" y="113"/>
                    <a:pt x="98" y="113"/>
                    <a:pt x="98" y="114"/>
                  </a:cubicBezTo>
                  <a:cubicBezTo>
                    <a:pt x="98" y="115"/>
                    <a:pt x="99" y="118"/>
                    <a:pt x="100" y="119"/>
                  </a:cubicBezTo>
                  <a:cubicBezTo>
                    <a:pt x="102" y="120"/>
                    <a:pt x="105" y="119"/>
                    <a:pt x="105" y="119"/>
                  </a:cubicBezTo>
                  <a:cubicBezTo>
                    <a:pt x="105" y="119"/>
                    <a:pt x="106" y="119"/>
                    <a:pt x="106" y="117"/>
                  </a:cubicBezTo>
                  <a:cubicBezTo>
                    <a:pt x="106" y="115"/>
                    <a:pt x="106" y="112"/>
                    <a:pt x="105" y="112"/>
                  </a:cubicBezTo>
                  <a:cubicBezTo>
                    <a:pt x="104" y="112"/>
                    <a:pt x="103" y="114"/>
                    <a:pt x="101" y="114"/>
                  </a:cubicBezTo>
                  <a:cubicBezTo>
                    <a:pt x="99" y="113"/>
                    <a:pt x="98" y="109"/>
                    <a:pt x="97" y="109"/>
                  </a:cubicBezTo>
                  <a:cubicBezTo>
                    <a:pt x="96" y="108"/>
                    <a:pt x="98" y="104"/>
                    <a:pt x="98" y="103"/>
                  </a:cubicBezTo>
                  <a:cubicBezTo>
                    <a:pt x="98" y="101"/>
                    <a:pt x="99" y="96"/>
                    <a:pt x="98" y="96"/>
                  </a:cubicBezTo>
                  <a:cubicBezTo>
                    <a:pt x="97" y="95"/>
                    <a:pt x="98" y="94"/>
                    <a:pt x="99" y="93"/>
                  </a:cubicBezTo>
                  <a:cubicBezTo>
                    <a:pt x="101" y="91"/>
                    <a:pt x="99" y="88"/>
                    <a:pt x="101" y="88"/>
                  </a:cubicBezTo>
                  <a:cubicBezTo>
                    <a:pt x="103" y="88"/>
                    <a:pt x="107" y="89"/>
                    <a:pt x="108" y="87"/>
                  </a:cubicBezTo>
                  <a:cubicBezTo>
                    <a:pt x="108" y="87"/>
                    <a:pt x="109" y="87"/>
                    <a:pt x="109" y="87"/>
                  </a:cubicBezTo>
                  <a:cubicBezTo>
                    <a:pt x="109" y="87"/>
                    <a:pt x="109" y="86"/>
                    <a:pt x="109" y="86"/>
                  </a:cubicBezTo>
                  <a:cubicBezTo>
                    <a:pt x="108" y="84"/>
                    <a:pt x="106" y="81"/>
                    <a:pt x="104" y="8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3" name="Freeform 160"/>
            <p:cNvSpPr/>
            <p:nvPr/>
          </p:nvSpPr>
          <p:spPr bwMode="auto">
            <a:xfrm>
              <a:off x="3168597" y="3052471"/>
              <a:ext cx="19191" cy="27093"/>
            </a:xfrm>
            <a:custGeom>
              <a:avLst/>
              <a:gdLst>
                <a:gd name="T0" fmla="*/ 0 w 10"/>
                <a:gd name="T1" fmla="*/ 6 h 13"/>
                <a:gd name="T2" fmla="*/ 2 w 10"/>
                <a:gd name="T3" fmla="*/ 13 h 13"/>
                <a:gd name="T4" fmla="*/ 4 w 10"/>
                <a:gd name="T5" fmla="*/ 11 h 13"/>
                <a:gd name="T6" fmla="*/ 10 w 10"/>
                <a:gd name="T7" fmla="*/ 4 h 13"/>
                <a:gd name="T8" fmla="*/ 8 w 10"/>
                <a:gd name="T9" fmla="*/ 3 h 13"/>
                <a:gd name="T10" fmla="*/ 8 w 10"/>
                <a:gd name="T11" fmla="*/ 0 h 13"/>
                <a:gd name="T12" fmla="*/ 5 w 10"/>
                <a:gd name="T13" fmla="*/ 0 h 13"/>
                <a:gd name="T14" fmla="*/ 2 w 10"/>
                <a:gd name="T15" fmla="*/ 2 h 13"/>
                <a:gd name="T16" fmla="*/ 0 w 10"/>
                <a:gd name="T17" fmla="*/ 1 h 13"/>
                <a:gd name="T18" fmla="*/ 0 w 10"/>
                <a:gd name="T19" fmla="*/ 1 h 13"/>
                <a:gd name="T20" fmla="*/ 0 w 10"/>
                <a:gd name="T2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0" y="6"/>
                  </a:moveTo>
                  <a:cubicBezTo>
                    <a:pt x="1" y="7"/>
                    <a:pt x="1" y="10"/>
                    <a:pt x="2" y="13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6" y="10"/>
                    <a:pt x="10" y="4"/>
                    <a:pt x="10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1"/>
                    <a:pt x="8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2"/>
                    <a:pt x="2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4" name="Freeform 161"/>
            <p:cNvSpPr/>
            <p:nvPr/>
          </p:nvSpPr>
          <p:spPr bwMode="auto">
            <a:xfrm>
              <a:off x="3181015" y="3161973"/>
              <a:ext cx="127563" cy="229161"/>
            </a:xfrm>
            <a:custGeom>
              <a:avLst/>
              <a:gdLst>
                <a:gd name="T0" fmla="*/ 66 w 66"/>
                <a:gd name="T1" fmla="*/ 27 h 107"/>
                <a:gd name="T2" fmla="*/ 64 w 66"/>
                <a:gd name="T3" fmla="*/ 15 h 107"/>
                <a:gd name="T4" fmla="*/ 64 w 66"/>
                <a:gd name="T5" fmla="*/ 0 h 107"/>
                <a:gd name="T6" fmla="*/ 64 w 66"/>
                <a:gd name="T7" fmla="*/ 0 h 107"/>
                <a:gd name="T8" fmla="*/ 57 w 66"/>
                <a:gd name="T9" fmla="*/ 4 h 107"/>
                <a:gd name="T10" fmla="*/ 53 w 66"/>
                <a:gd name="T11" fmla="*/ 5 h 107"/>
                <a:gd name="T12" fmla="*/ 49 w 66"/>
                <a:gd name="T13" fmla="*/ 4 h 107"/>
                <a:gd name="T14" fmla="*/ 47 w 66"/>
                <a:gd name="T15" fmla="*/ 7 h 107"/>
                <a:gd name="T16" fmla="*/ 43 w 66"/>
                <a:gd name="T17" fmla="*/ 7 h 107"/>
                <a:gd name="T18" fmla="*/ 38 w 66"/>
                <a:gd name="T19" fmla="*/ 8 h 107"/>
                <a:gd name="T20" fmla="*/ 36 w 66"/>
                <a:gd name="T21" fmla="*/ 6 h 107"/>
                <a:gd name="T22" fmla="*/ 32 w 66"/>
                <a:gd name="T23" fmla="*/ 7 h 107"/>
                <a:gd name="T24" fmla="*/ 29 w 66"/>
                <a:gd name="T25" fmla="*/ 6 h 107"/>
                <a:gd name="T26" fmla="*/ 28 w 66"/>
                <a:gd name="T27" fmla="*/ 9 h 107"/>
                <a:gd name="T28" fmla="*/ 31 w 66"/>
                <a:gd name="T29" fmla="*/ 22 h 107"/>
                <a:gd name="T30" fmla="*/ 35 w 66"/>
                <a:gd name="T31" fmla="*/ 25 h 107"/>
                <a:gd name="T32" fmla="*/ 35 w 66"/>
                <a:gd name="T33" fmla="*/ 32 h 107"/>
                <a:gd name="T34" fmla="*/ 31 w 66"/>
                <a:gd name="T35" fmla="*/ 36 h 107"/>
                <a:gd name="T36" fmla="*/ 31 w 66"/>
                <a:gd name="T37" fmla="*/ 41 h 107"/>
                <a:gd name="T38" fmla="*/ 25 w 66"/>
                <a:gd name="T39" fmla="*/ 34 h 107"/>
                <a:gd name="T40" fmla="*/ 26 w 66"/>
                <a:gd name="T41" fmla="*/ 26 h 107"/>
                <a:gd name="T42" fmla="*/ 21 w 66"/>
                <a:gd name="T43" fmla="*/ 25 h 107"/>
                <a:gd name="T44" fmla="*/ 17 w 66"/>
                <a:gd name="T45" fmla="*/ 22 h 107"/>
                <a:gd name="T46" fmla="*/ 0 w 66"/>
                <a:gd name="T47" fmla="*/ 28 h 107"/>
                <a:gd name="T48" fmla="*/ 1 w 66"/>
                <a:gd name="T49" fmla="*/ 33 h 107"/>
                <a:gd name="T50" fmla="*/ 1 w 66"/>
                <a:gd name="T51" fmla="*/ 33 h 107"/>
                <a:gd name="T52" fmla="*/ 2 w 66"/>
                <a:gd name="T53" fmla="*/ 35 h 107"/>
                <a:gd name="T54" fmla="*/ 10 w 66"/>
                <a:gd name="T55" fmla="*/ 37 h 107"/>
                <a:gd name="T56" fmla="*/ 17 w 66"/>
                <a:gd name="T57" fmla="*/ 39 h 107"/>
                <a:gd name="T58" fmla="*/ 17 w 66"/>
                <a:gd name="T59" fmla="*/ 49 h 107"/>
                <a:gd name="T60" fmla="*/ 16 w 66"/>
                <a:gd name="T61" fmla="*/ 55 h 107"/>
                <a:gd name="T62" fmla="*/ 17 w 66"/>
                <a:gd name="T63" fmla="*/ 59 h 107"/>
                <a:gd name="T64" fmla="*/ 14 w 66"/>
                <a:gd name="T65" fmla="*/ 64 h 107"/>
                <a:gd name="T66" fmla="*/ 12 w 66"/>
                <a:gd name="T67" fmla="*/ 70 h 107"/>
                <a:gd name="T68" fmla="*/ 6 w 66"/>
                <a:gd name="T69" fmla="*/ 76 h 107"/>
                <a:gd name="T70" fmla="*/ 6 w 66"/>
                <a:gd name="T71" fmla="*/ 77 h 107"/>
                <a:gd name="T72" fmla="*/ 10 w 66"/>
                <a:gd name="T73" fmla="*/ 88 h 107"/>
                <a:gd name="T74" fmla="*/ 11 w 66"/>
                <a:gd name="T75" fmla="*/ 100 h 107"/>
                <a:gd name="T76" fmla="*/ 12 w 66"/>
                <a:gd name="T77" fmla="*/ 107 h 107"/>
                <a:gd name="T78" fmla="*/ 16 w 66"/>
                <a:gd name="T79" fmla="*/ 106 h 107"/>
                <a:gd name="T80" fmla="*/ 16 w 66"/>
                <a:gd name="T81" fmla="*/ 103 h 107"/>
                <a:gd name="T82" fmla="*/ 14 w 66"/>
                <a:gd name="T83" fmla="*/ 101 h 107"/>
                <a:gd name="T84" fmla="*/ 24 w 66"/>
                <a:gd name="T85" fmla="*/ 94 h 107"/>
                <a:gd name="T86" fmla="*/ 32 w 66"/>
                <a:gd name="T87" fmla="*/ 89 h 107"/>
                <a:gd name="T88" fmla="*/ 32 w 66"/>
                <a:gd name="T89" fmla="*/ 80 h 107"/>
                <a:gd name="T90" fmla="*/ 31 w 66"/>
                <a:gd name="T91" fmla="*/ 72 h 107"/>
                <a:gd name="T92" fmla="*/ 28 w 66"/>
                <a:gd name="T93" fmla="*/ 64 h 107"/>
                <a:gd name="T94" fmla="*/ 29 w 66"/>
                <a:gd name="T95" fmla="*/ 59 h 107"/>
                <a:gd name="T96" fmla="*/ 32 w 66"/>
                <a:gd name="T97" fmla="*/ 56 h 107"/>
                <a:gd name="T98" fmla="*/ 37 w 66"/>
                <a:gd name="T99" fmla="*/ 53 h 107"/>
                <a:gd name="T100" fmla="*/ 44 w 66"/>
                <a:gd name="T101" fmla="*/ 46 h 107"/>
                <a:gd name="T102" fmla="*/ 56 w 66"/>
                <a:gd name="T103" fmla="*/ 40 h 107"/>
                <a:gd name="T104" fmla="*/ 66 w 66"/>
                <a:gd name="T105" fmla="*/ 2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6" h="107">
                  <a:moveTo>
                    <a:pt x="66" y="27"/>
                  </a:moveTo>
                  <a:cubicBezTo>
                    <a:pt x="65" y="26"/>
                    <a:pt x="64" y="18"/>
                    <a:pt x="64" y="15"/>
                  </a:cubicBezTo>
                  <a:cubicBezTo>
                    <a:pt x="65" y="12"/>
                    <a:pt x="64" y="4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1" y="1"/>
                    <a:pt x="57" y="3"/>
                    <a:pt x="57" y="4"/>
                  </a:cubicBezTo>
                  <a:cubicBezTo>
                    <a:pt x="56" y="5"/>
                    <a:pt x="54" y="3"/>
                    <a:pt x="53" y="5"/>
                  </a:cubicBezTo>
                  <a:cubicBezTo>
                    <a:pt x="51" y="6"/>
                    <a:pt x="50" y="5"/>
                    <a:pt x="49" y="4"/>
                  </a:cubicBezTo>
                  <a:cubicBezTo>
                    <a:pt x="48" y="4"/>
                    <a:pt x="47" y="6"/>
                    <a:pt x="47" y="7"/>
                  </a:cubicBezTo>
                  <a:cubicBezTo>
                    <a:pt x="47" y="8"/>
                    <a:pt x="44" y="7"/>
                    <a:pt x="43" y="7"/>
                  </a:cubicBezTo>
                  <a:cubicBezTo>
                    <a:pt x="42" y="7"/>
                    <a:pt x="39" y="8"/>
                    <a:pt x="38" y="8"/>
                  </a:cubicBezTo>
                  <a:cubicBezTo>
                    <a:pt x="36" y="8"/>
                    <a:pt x="37" y="7"/>
                    <a:pt x="36" y="6"/>
                  </a:cubicBezTo>
                  <a:cubicBezTo>
                    <a:pt x="34" y="6"/>
                    <a:pt x="33" y="7"/>
                    <a:pt x="32" y="7"/>
                  </a:cubicBezTo>
                  <a:cubicBezTo>
                    <a:pt x="32" y="7"/>
                    <a:pt x="30" y="7"/>
                    <a:pt x="29" y="6"/>
                  </a:cubicBezTo>
                  <a:cubicBezTo>
                    <a:pt x="29" y="7"/>
                    <a:pt x="28" y="8"/>
                    <a:pt x="28" y="9"/>
                  </a:cubicBezTo>
                  <a:cubicBezTo>
                    <a:pt x="27" y="12"/>
                    <a:pt x="31" y="19"/>
                    <a:pt x="31" y="22"/>
                  </a:cubicBezTo>
                  <a:cubicBezTo>
                    <a:pt x="32" y="23"/>
                    <a:pt x="34" y="24"/>
                    <a:pt x="35" y="25"/>
                  </a:cubicBezTo>
                  <a:cubicBezTo>
                    <a:pt x="36" y="27"/>
                    <a:pt x="35" y="27"/>
                    <a:pt x="35" y="32"/>
                  </a:cubicBezTo>
                  <a:cubicBezTo>
                    <a:pt x="35" y="36"/>
                    <a:pt x="33" y="34"/>
                    <a:pt x="31" y="36"/>
                  </a:cubicBezTo>
                  <a:cubicBezTo>
                    <a:pt x="30" y="37"/>
                    <a:pt x="31" y="41"/>
                    <a:pt x="31" y="41"/>
                  </a:cubicBezTo>
                  <a:cubicBezTo>
                    <a:pt x="30" y="42"/>
                    <a:pt x="25" y="35"/>
                    <a:pt x="25" y="34"/>
                  </a:cubicBezTo>
                  <a:cubicBezTo>
                    <a:pt x="25" y="33"/>
                    <a:pt x="27" y="28"/>
                    <a:pt x="26" y="26"/>
                  </a:cubicBezTo>
                  <a:cubicBezTo>
                    <a:pt x="26" y="23"/>
                    <a:pt x="23" y="25"/>
                    <a:pt x="21" y="25"/>
                  </a:cubicBezTo>
                  <a:cubicBezTo>
                    <a:pt x="20" y="25"/>
                    <a:pt x="18" y="22"/>
                    <a:pt x="17" y="22"/>
                  </a:cubicBezTo>
                  <a:cubicBezTo>
                    <a:pt x="17" y="22"/>
                    <a:pt x="0" y="28"/>
                    <a:pt x="0" y="28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7" y="35"/>
                    <a:pt x="10" y="37"/>
                  </a:cubicBezTo>
                  <a:cubicBezTo>
                    <a:pt x="12" y="39"/>
                    <a:pt x="16" y="39"/>
                    <a:pt x="17" y="39"/>
                  </a:cubicBezTo>
                  <a:cubicBezTo>
                    <a:pt x="18" y="40"/>
                    <a:pt x="17" y="46"/>
                    <a:pt x="17" y="49"/>
                  </a:cubicBezTo>
                  <a:cubicBezTo>
                    <a:pt x="17" y="52"/>
                    <a:pt x="14" y="53"/>
                    <a:pt x="16" y="55"/>
                  </a:cubicBezTo>
                  <a:cubicBezTo>
                    <a:pt x="17" y="56"/>
                    <a:pt x="16" y="59"/>
                    <a:pt x="17" y="59"/>
                  </a:cubicBezTo>
                  <a:cubicBezTo>
                    <a:pt x="19" y="60"/>
                    <a:pt x="16" y="63"/>
                    <a:pt x="14" y="64"/>
                  </a:cubicBezTo>
                  <a:cubicBezTo>
                    <a:pt x="13" y="65"/>
                    <a:pt x="14" y="68"/>
                    <a:pt x="12" y="70"/>
                  </a:cubicBezTo>
                  <a:cubicBezTo>
                    <a:pt x="11" y="72"/>
                    <a:pt x="8" y="74"/>
                    <a:pt x="6" y="76"/>
                  </a:cubicBezTo>
                  <a:cubicBezTo>
                    <a:pt x="6" y="76"/>
                    <a:pt x="6" y="77"/>
                    <a:pt x="6" y="77"/>
                  </a:cubicBezTo>
                  <a:cubicBezTo>
                    <a:pt x="7" y="78"/>
                    <a:pt x="9" y="87"/>
                    <a:pt x="10" y="88"/>
                  </a:cubicBezTo>
                  <a:cubicBezTo>
                    <a:pt x="12" y="89"/>
                    <a:pt x="11" y="99"/>
                    <a:pt x="11" y="100"/>
                  </a:cubicBezTo>
                  <a:cubicBezTo>
                    <a:pt x="11" y="100"/>
                    <a:pt x="12" y="107"/>
                    <a:pt x="12" y="107"/>
                  </a:cubicBezTo>
                  <a:cubicBezTo>
                    <a:pt x="12" y="107"/>
                    <a:pt x="14" y="106"/>
                    <a:pt x="16" y="106"/>
                  </a:cubicBezTo>
                  <a:cubicBezTo>
                    <a:pt x="16" y="105"/>
                    <a:pt x="16" y="104"/>
                    <a:pt x="16" y="103"/>
                  </a:cubicBezTo>
                  <a:cubicBezTo>
                    <a:pt x="17" y="100"/>
                    <a:pt x="15" y="103"/>
                    <a:pt x="14" y="101"/>
                  </a:cubicBezTo>
                  <a:cubicBezTo>
                    <a:pt x="13" y="99"/>
                    <a:pt x="18" y="96"/>
                    <a:pt x="24" y="94"/>
                  </a:cubicBezTo>
                  <a:cubicBezTo>
                    <a:pt x="29" y="92"/>
                    <a:pt x="31" y="91"/>
                    <a:pt x="32" y="89"/>
                  </a:cubicBezTo>
                  <a:cubicBezTo>
                    <a:pt x="32" y="87"/>
                    <a:pt x="31" y="82"/>
                    <a:pt x="32" y="80"/>
                  </a:cubicBezTo>
                  <a:cubicBezTo>
                    <a:pt x="33" y="78"/>
                    <a:pt x="32" y="77"/>
                    <a:pt x="31" y="72"/>
                  </a:cubicBezTo>
                  <a:cubicBezTo>
                    <a:pt x="30" y="67"/>
                    <a:pt x="29" y="67"/>
                    <a:pt x="28" y="64"/>
                  </a:cubicBezTo>
                  <a:cubicBezTo>
                    <a:pt x="27" y="61"/>
                    <a:pt x="28" y="59"/>
                    <a:pt x="29" y="59"/>
                  </a:cubicBezTo>
                  <a:cubicBezTo>
                    <a:pt x="31" y="59"/>
                    <a:pt x="31" y="59"/>
                    <a:pt x="32" y="56"/>
                  </a:cubicBezTo>
                  <a:cubicBezTo>
                    <a:pt x="33" y="54"/>
                    <a:pt x="35" y="55"/>
                    <a:pt x="37" y="53"/>
                  </a:cubicBezTo>
                  <a:cubicBezTo>
                    <a:pt x="40" y="51"/>
                    <a:pt x="40" y="49"/>
                    <a:pt x="44" y="46"/>
                  </a:cubicBezTo>
                  <a:cubicBezTo>
                    <a:pt x="48" y="42"/>
                    <a:pt x="52" y="43"/>
                    <a:pt x="56" y="40"/>
                  </a:cubicBezTo>
                  <a:cubicBezTo>
                    <a:pt x="60" y="38"/>
                    <a:pt x="66" y="29"/>
                    <a:pt x="66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5" name="Freeform 162"/>
            <p:cNvSpPr/>
            <p:nvPr/>
          </p:nvSpPr>
          <p:spPr bwMode="auto">
            <a:xfrm>
              <a:off x="3171984" y="3029894"/>
              <a:ext cx="133208" cy="149012"/>
            </a:xfrm>
            <a:custGeom>
              <a:avLst/>
              <a:gdLst>
                <a:gd name="T0" fmla="*/ 63 w 68"/>
                <a:gd name="T1" fmla="*/ 55 h 69"/>
                <a:gd name="T2" fmla="*/ 61 w 68"/>
                <a:gd name="T3" fmla="*/ 49 h 69"/>
                <a:gd name="T4" fmla="*/ 60 w 68"/>
                <a:gd name="T5" fmla="*/ 44 h 69"/>
                <a:gd name="T6" fmla="*/ 61 w 68"/>
                <a:gd name="T7" fmla="*/ 39 h 69"/>
                <a:gd name="T8" fmla="*/ 58 w 68"/>
                <a:gd name="T9" fmla="*/ 34 h 69"/>
                <a:gd name="T10" fmla="*/ 61 w 68"/>
                <a:gd name="T11" fmla="*/ 24 h 69"/>
                <a:gd name="T12" fmla="*/ 50 w 68"/>
                <a:gd name="T13" fmla="*/ 17 h 69"/>
                <a:gd name="T14" fmla="*/ 51 w 68"/>
                <a:gd name="T15" fmla="*/ 13 h 69"/>
                <a:gd name="T16" fmla="*/ 27 w 68"/>
                <a:gd name="T17" fmla="*/ 1 h 69"/>
                <a:gd name="T18" fmla="*/ 24 w 68"/>
                <a:gd name="T19" fmla="*/ 6 h 69"/>
                <a:gd name="T20" fmla="*/ 25 w 68"/>
                <a:gd name="T21" fmla="*/ 10 h 69"/>
                <a:gd name="T22" fmla="*/ 14 w 68"/>
                <a:gd name="T23" fmla="*/ 10 h 69"/>
                <a:gd name="T24" fmla="*/ 14 w 68"/>
                <a:gd name="T25" fmla="*/ 0 h 69"/>
                <a:gd name="T26" fmla="*/ 9 w 68"/>
                <a:gd name="T27" fmla="*/ 1 h 69"/>
                <a:gd name="T28" fmla="*/ 6 w 68"/>
                <a:gd name="T29" fmla="*/ 1 h 69"/>
                <a:gd name="T30" fmla="*/ 7 w 68"/>
                <a:gd name="T31" fmla="*/ 4 h 69"/>
                <a:gd name="T32" fmla="*/ 8 w 68"/>
                <a:gd name="T33" fmla="*/ 8 h 69"/>
                <a:gd name="T34" fmla="*/ 6 w 68"/>
                <a:gd name="T35" fmla="*/ 10 h 69"/>
                <a:gd name="T36" fmla="*/ 6 w 68"/>
                <a:gd name="T37" fmla="*/ 13 h 69"/>
                <a:gd name="T38" fmla="*/ 8 w 68"/>
                <a:gd name="T39" fmla="*/ 14 h 69"/>
                <a:gd name="T40" fmla="*/ 2 w 68"/>
                <a:gd name="T41" fmla="*/ 21 h 69"/>
                <a:gd name="T42" fmla="*/ 0 w 68"/>
                <a:gd name="T43" fmla="*/ 23 h 69"/>
                <a:gd name="T44" fmla="*/ 4 w 68"/>
                <a:gd name="T45" fmla="*/ 35 h 69"/>
                <a:gd name="T46" fmla="*/ 7 w 68"/>
                <a:gd name="T47" fmla="*/ 43 h 69"/>
                <a:gd name="T48" fmla="*/ 8 w 68"/>
                <a:gd name="T49" fmla="*/ 48 h 69"/>
                <a:gd name="T50" fmla="*/ 5 w 68"/>
                <a:gd name="T51" fmla="*/ 45 h 69"/>
                <a:gd name="T52" fmla="*/ 5 w 68"/>
                <a:gd name="T53" fmla="*/ 46 h 69"/>
                <a:gd name="T54" fmla="*/ 4 w 68"/>
                <a:gd name="T55" fmla="*/ 46 h 69"/>
                <a:gd name="T56" fmla="*/ 9 w 68"/>
                <a:gd name="T57" fmla="*/ 49 h 69"/>
                <a:gd name="T58" fmla="*/ 15 w 68"/>
                <a:gd name="T59" fmla="*/ 51 h 69"/>
                <a:gd name="T60" fmla="*/ 23 w 68"/>
                <a:gd name="T61" fmla="*/ 55 h 69"/>
                <a:gd name="T62" fmla="*/ 23 w 68"/>
                <a:gd name="T63" fmla="*/ 55 h 69"/>
                <a:gd name="T64" fmla="*/ 27 w 68"/>
                <a:gd name="T65" fmla="*/ 55 h 69"/>
                <a:gd name="T66" fmla="*/ 28 w 68"/>
                <a:gd name="T67" fmla="*/ 55 h 69"/>
                <a:gd name="T68" fmla="*/ 33 w 68"/>
                <a:gd name="T69" fmla="*/ 67 h 69"/>
                <a:gd name="T70" fmla="*/ 36 w 68"/>
                <a:gd name="T71" fmla="*/ 68 h 69"/>
                <a:gd name="T72" fmla="*/ 40 w 68"/>
                <a:gd name="T73" fmla="*/ 67 h 69"/>
                <a:gd name="T74" fmla="*/ 42 w 68"/>
                <a:gd name="T75" fmla="*/ 69 h 69"/>
                <a:gd name="T76" fmla="*/ 47 w 68"/>
                <a:gd name="T77" fmla="*/ 68 h 69"/>
                <a:gd name="T78" fmla="*/ 51 w 68"/>
                <a:gd name="T79" fmla="*/ 68 h 69"/>
                <a:gd name="T80" fmla="*/ 53 w 68"/>
                <a:gd name="T81" fmla="*/ 65 h 69"/>
                <a:gd name="T82" fmla="*/ 57 w 68"/>
                <a:gd name="T83" fmla="*/ 66 h 69"/>
                <a:gd name="T84" fmla="*/ 61 w 68"/>
                <a:gd name="T85" fmla="*/ 65 h 69"/>
                <a:gd name="T86" fmla="*/ 68 w 68"/>
                <a:gd name="T87" fmla="*/ 61 h 69"/>
                <a:gd name="T88" fmla="*/ 63 w 68"/>
                <a:gd name="T89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8" h="69">
                  <a:moveTo>
                    <a:pt x="63" y="55"/>
                  </a:moveTo>
                  <a:cubicBezTo>
                    <a:pt x="63" y="52"/>
                    <a:pt x="61" y="52"/>
                    <a:pt x="61" y="49"/>
                  </a:cubicBezTo>
                  <a:cubicBezTo>
                    <a:pt x="61" y="46"/>
                    <a:pt x="61" y="44"/>
                    <a:pt x="60" y="44"/>
                  </a:cubicBezTo>
                  <a:cubicBezTo>
                    <a:pt x="59" y="44"/>
                    <a:pt x="60" y="41"/>
                    <a:pt x="61" y="39"/>
                  </a:cubicBezTo>
                  <a:cubicBezTo>
                    <a:pt x="63" y="37"/>
                    <a:pt x="59" y="37"/>
                    <a:pt x="58" y="34"/>
                  </a:cubicBezTo>
                  <a:cubicBezTo>
                    <a:pt x="58" y="33"/>
                    <a:pt x="59" y="29"/>
                    <a:pt x="61" y="24"/>
                  </a:cubicBezTo>
                  <a:cubicBezTo>
                    <a:pt x="56" y="21"/>
                    <a:pt x="50" y="17"/>
                    <a:pt x="50" y="17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3"/>
                    <a:pt x="26" y="6"/>
                    <a:pt x="24" y="6"/>
                  </a:cubicBezTo>
                  <a:cubicBezTo>
                    <a:pt x="22" y="7"/>
                    <a:pt x="27" y="10"/>
                    <a:pt x="25" y="10"/>
                  </a:cubicBezTo>
                  <a:cubicBezTo>
                    <a:pt x="22" y="11"/>
                    <a:pt x="18" y="8"/>
                    <a:pt x="14" y="10"/>
                  </a:cubicBezTo>
                  <a:cubicBezTo>
                    <a:pt x="12" y="11"/>
                    <a:pt x="13" y="5"/>
                    <a:pt x="14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6" y="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9" y="7"/>
                    <a:pt x="8" y="8"/>
                  </a:cubicBezTo>
                  <a:cubicBezTo>
                    <a:pt x="8" y="9"/>
                    <a:pt x="7" y="9"/>
                    <a:pt x="6" y="10"/>
                  </a:cubicBezTo>
                  <a:cubicBezTo>
                    <a:pt x="6" y="11"/>
                    <a:pt x="6" y="13"/>
                    <a:pt x="6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4" y="20"/>
                    <a:pt x="2" y="21"/>
                  </a:cubicBezTo>
                  <a:cubicBezTo>
                    <a:pt x="2" y="21"/>
                    <a:pt x="1" y="22"/>
                    <a:pt x="0" y="23"/>
                  </a:cubicBezTo>
                  <a:cubicBezTo>
                    <a:pt x="1" y="27"/>
                    <a:pt x="2" y="33"/>
                    <a:pt x="4" y="35"/>
                  </a:cubicBezTo>
                  <a:cubicBezTo>
                    <a:pt x="7" y="37"/>
                    <a:pt x="6" y="41"/>
                    <a:pt x="7" y="43"/>
                  </a:cubicBezTo>
                  <a:cubicBezTo>
                    <a:pt x="8" y="45"/>
                    <a:pt x="10" y="47"/>
                    <a:pt x="8" y="48"/>
                  </a:cubicBezTo>
                  <a:cubicBezTo>
                    <a:pt x="7" y="48"/>
                    <a:pt x="6" y="47"/>
                    <a:pt x="5" y="45"/>
                  </a:cubicBezTo>
                  <a:cubicBezTo>
                    <a:pt x="5" y="45"/>
                    <a:pt x="5" y="46"/>
                    <a:pt x="5" y="46"/>
                  </a:cubicBezTo>
                  <a:cubicBezTo>
                    <a:pt x="5" y="46"/>
                    <a:pt x="4" y="46"/>
                    <a:pt x="4" y="46"/>
                  </a:cubicBezTo>
                  <a:cubicBezTo>
                    <a:pt x="6" y="48"/>
                    <a:pt x="8" y="49"/>
                    <a:pt x="9" y="49"/>
                  </a:cubicBezTo>
                  <a:cubicBezTo>
                    <a:pt x="10" y="49"/>
                    <a:pt x="13" y="51"/>
                    <a:pt x="15" y="51"/>
                  </a:cubicBezTo>
                  <a:cubicBezTo>
                    <a:pt x="16" y="51"/>
                    <a:pt x="22" y="54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6" y="55"/>
                    <a:pt x="27" y="55"/>
                  </a:cubicBezTo>
                  <a:cubicBezTo>
                    <a:pt x="27" y="55"/>
                    <a:pt x="28" y="55"/>
                    <a:pt x="28" y="55"/>
                  </a:cubicBezTo>
                  <a:cubicBezTo>
                    <a:pt x="30" y="55"/>
                    <a:pt x="33" y="63"/>
                    <a:pt x="33" y="67"/>
                  </a:cubicBezTo>
                  <a:cubicBezTo>
                    <a:pt x="34" y="68"/>
                    <a:pt x="36" y="68"/>
                    <a:pt x="36" y="68"/>
                  </a:cubicBezTo>
                  <a:cubicBezTo>
                    <a:pt x="37" y="68"/>
                    <a:pt x="38" y="67"/>
                    <a:pt x="40" y="67"/>
                  </a:cubicBezTo>
                  <a:cubicBezTo>
                    <a:pt x="41" y="68"/>
                    <a:pt x="40" y="69"/>
                    <a:pt x="42" y="69"/>
                  </a:cubicBezTo>
                  <a:cubicBezTo>
                    <a:pt x="43" y="69"/>
                    <a:pt x="46" y="68"/>
                    <a:pt x="47" y="68"/>
                  </a:cubicBezTo>
                  <a:cubicBezTo>
                    <a:pt x="48" y="68"/>
                    <a:pt x="51" y="69"/>
                    <a:pt x="51" y="68"/>
                  </a:cubicBezTo>
                  <a:cubicBezTo>
                    <a:pt x="51" y="67"/>
                    <a:pt x="52" y="65"/>
                    <a:pt x="53" y="65"/>
                  </a:cubicBezTo>
                  <a:cubicBezTo>
                    <a:pt x="54" y="66"/>
                    <a:pt x="55" y="67"/>
                    <a:pt x="57" y="66"/>
                  </a:cubicBezTo>
                  <a:cubicBezTo>
                    <a:pt x="58" y="64"/>
                    <a:pt x="60" y="66"/>
                    <a:pt x="61" y="65"/>
                  </a:cubicBezTo>
                  <a:cubicBezTo>
                    <a:pt x="61" y="64"/>
                    <a:pt x="65" y="62"/>
                    <a:pt x="68" y="61"/>
                  </a:cubicBezTo>
                  <a:cubicBezTo>
                    <a:pt x="67" y="57"/>
                    <a:pt x="63" y="59"/>
                    <a:pt x="63" y="5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6" name="Freeform 163"/>
            <p:cNvSpPr/>
            <p:nvPr/>
          </p:nvSpPr>
          <p:spPr bwMode="auto">
            <a:xfrm>
              <a:off x="3211494" y="3149555"/>
              <a:ext cx="39511" cy="101599"/>
            </a:xfrm>
            <a:custGeom>
              <a:avLst/>
              <a:gdLst>
                <a:gd name="T0" fmla="*/ 19 w 20"/>
                <a:gd name="T1" fmla="*/ 31 h 48"/>
                <a:gd name="T2" fmla="*/ 15 w 20"/>
                <a:gd name="T3" fmla="*/ 28 h 48"/>
                <a:gd name="T4" fmla="*/ 15 w 20"/>
                <a:gd name="T5" fmla="*/ 29 h 48"/>
                <a:gd name="T6" fmla="*/ 8 w 20"/>
                <a:gd name="T7" fmla="*/ 19 h 48"/>
                <a:gd name="T8" fmla="*/ 9 w 20"/>
                <a:gd name="T9" fmla="*/ 8 h 48"/>
                <a:gd name="T10" fmla="*/ 7 w 20"/>
                <a:gd name="T11" fmla="*/ 0 h 48"/>
                <a:gd name="T12" fmla="*/ 3 w 20"/>
                <a:gd name="T13" fmla="*/ 0 h 48"/>
                <a:gd name="T14" fmla="*/ 5 w 20"/>
                <a:gd name="T15" fmla="*/ 6 h 48"/>
                <a:gd name="T16" fmla="*/ 3 w 20"/>
                <a:gd name="T17" fmla="*/ 8 h 48"/>
                <a:gd name="T18" fmla="*/ 4 w 20"/>
                <a:gd name="T19" fmla="*/ 18 h 48"/>
                <a:gd name="T20" fmla="*/ 1 w 20"/>
                <a:gd name="T21" fmla="*/ 19 h 48"/>
                <a:gd name="T22" fmla="*/ 0 w 20"/>
                <a:gd name="T23" fmla="*/ 25 h 48"/>
                <a:gd name="T24" fmla="*/ 1 w 20"/>
                <a:gd name="T25" fmla="*/ 28 h 48"/>
                <a:gd name="T26" fmla="*/ 1 w 20"/>
                <a:gd name="T27" fmla="*/ 28 h 48"/>
                <a:gd name="T28" fmla="*/ 5 w 20"/>
                <a:gd name="T29" fmla="*/ 31 h 48"/>
                <a:gd name="T30" fmla="*/ 10 w 20"/>
                <a:gd name="T31" fmla="*/ 32 h 48"/>
                <a:gd name="T32" fmla="*/ 9 w 20"/>
                <a:gd name="T33" fmla="*/ 40 h 48"/>
                <a:gd name="T34" fmla="*/ 15 w 20"/>
                <a:gd name="T35" fmla="*/ 47 h 48"/>
                <a:gd name="T36" fmla="*/ 15 w 20"/>
                <a:gd name="T37" fmla="*/ 42 h 48"/>
                <a:gd name="T38" fmla="*/ 19 w 20"/>
                <a:gd name="T39" fmla="*/ 38 h 48"/>
                <a:gd name="T40" fmla="*/ 19 w 20"/>
                <a:gd name="T41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48">
                  <a:moveTo>
                    <a:pt x="19" y="31"/>
                  </a:moveTo>
                  <a:cubicBezTo>
                    <a:pt x="18" y="30"/>
                    <a:pt x="16" y="29"/>
                    <a:pt x="15" y="28"/>
                  </a:cubicBezTo>
                  <a:cubicBezTo>
                    <a:pt x="15" y="28"/>
                    <a:pt x="15" y="29"/>
                    <a:pt x="15" y="29"/>
                  </a:cubicBezTo>
                  <a:cubicBezTo>
                    <a:pt x="13" y="31"/>
                    <a:pt x="9" y="24"/>
                    <a:pt x="8" y="19"/>
                  </a:cubicBezTo>
                  <a:cubicBezTo>
                    <a:pt x="7" y="15"/>
                    <a:pt x="11" y="13"/>
                    <a:pt x="9" y="8"/>
                  </a:cubicBezTo>
                  <a:cubicBezTo>
                    <a:pt x="7" y="5"/>
                    <a:pt x="6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4" y="2"/>
                    <a:pt x="5" y="5"/>
                    <a:pt x="5" y="6"/>
                  </a:cubicBezTo>
                  <a:cubicBezTo>
                    <a:pt x="5" y="8"/>
                    <a:pt x="4" y="6"/>
                    <a:pt x="3" y="8"/>
                  </a:cubicBezTo>
                  <a:cubicBezTo>
                    <a:pt x="3" y="9"/>
                    <a:pt x="2" y="16"/>
                    <a:pt x="4" y="18"/>
                  </a:cubicBezTo>
                  <a:cubicBezTo>
                    <a:pt x="5" y="19"/>
                    <a:pt x="1" y="18"/>
                    <a:pt x="1" y="19"/>
                  </a:cubicBezTo>
                  <a:cubicBezTo>
                    <a:pt x="1" y="21"/>
                    <a:pt x="1" y="25"/>
                    <a:pt x="0" y="25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2" y="28"/>
                    <a:pt x="4" y="31"/>
                    <a:pt x="5" y="31"/>
                  </a:cubicBezTo>
                  <a:cubicBezTo>
                    <a:pt x="7" y="31"/>
                    <a:pt x="10" y="29"/>
                    <a:pt x="10" y="32"/>
                  </a:cubicBezTo>
                  <a:cubicBezTo>
                    <a:pt x="11" y="34"/>
                    <a:pt x="9" y="39"/>
                    <a:pt x="9" y="40"/>
                  </a:cubicBezTo>
                  <a:cubicBezTo>
                    <a:pt x="9" y="41"/>
                    <a:pt x="14" y="48"/>
                    <a:pt x="15" y="47"/>
                  </a:cubicBezTo>
                  <a:cubicBezTo>
                    <a:pt x="15" y="47"/>
                    <a:pt x="14" y="43"/>
                    <a:pt x="15" y="42"/>
                  </a:cubicBezTo>
                  <a:cubicBezTo>
                    <a:pt x="17" y="40"/>
                    <a:pt x="19" y="42"/>
                    <a:pt x="19" y="38"/>
                  </a:cubicBezTo>
                  <a:cubicBezTo>
                    <a:pt x="19" y="33"/>
                    <a:pt x="20" y="33"/>
                    <a:pt x="19" y="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7" name="Freeform 164"/>
            <p:cNvSpPr/>
            <p:nvPr/>
          </p:nvSpPr>
          <p:spPr bwMode="auto">
            <a:xfrm>
              <a:off x="4802081" y="3298566"/>
              <a:ext cx="38382" cy="34996"/>
            </a:xfrm>
            <a:custGeom>
              <a:avLst/>
              <a:gdLst>
                <a:gd name="T0" fmla="*/ 0 w 20"/>
                <a:gd name="T1" fmla="*/ 2 h 16"/>
                <a:gd name="T2" fmla="*/ 18 w 20"/>
                <a:gd name="T3" fmla="*/ 15 h 16"/>
                <a:gd name="T4" fmla="*/ 0 w 20"/>
                <a:gd name="T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0" y="2"/>
                  </a:moveTo>
                  <a:cubicBezTo>
                    <a:pt x="0" y="0"/>
                    <a:pt x="20" y="13"/>
                    <a:pt x="18" y="15"/>
                  </a:cubicBezTo>
                  <a:cubicBezTo>
                    <a:pt x="16" y="16"/>
                    <a:pt x="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8" name="Freeform 165"/>
            <p:cNvSpPr/>
            <p:nvPr/>
          </p:nvSpPr>
          <p:spPr bwMode="auto">
            <a:xfrm>
              <a:off x="3640467" y="2434977"/>
              <a:ext cx="94826" cy="68861"/>
            </a:xfrm>
            <a:custGeom>
              <a:avLst/>
              <a:gdLst>
                <a:gd name="T0" fmla="*/ 39 w 48"/>
                <a:gd name="T1" fmla="*/ 26 h 32"/>
                <a:gd name="T2" fmla="*/ 42 w 48"/>
                <a:gd name="T3" fmla="*/ 28 h 32"/>
                <a:gd name="T4" fmla="*/ 46 w 48"/>
                <a:gd name="T5" fmla="*/ 29 h 32"/>
                <a:gd name="T6" fmla="*/ 48 w 48"/>
                <a:gd name="T7" fmla="*/ 29 h 32"/>
                <a:gd name="T8" fmla="*/ 47 w 48"/>
                <a:gd name="T9" fmla="*/ 20 h 32"/>
                <a:gd name="T10" fmla="*/ 41 w 48"/>
                <a:gd name="T11" fmla="*/ 16 h 32"/>
                <a:gd name="T12" fmla="*/ 40 w 48"/>
                <a:gd name="T13" fmla="*/ 11 h 32"/>
                <a:gd name="T14" fmla="*/ 31 w 48"/>
                <a:gd name="T15" fmla="*/ 11 h 32"/>
                <a:gd name="T16" fmla="*/ 26 w 48"/>
                <a:gd name="T17" fmla="*/ 10 h 32"/>
                <a:gd name="T18" fmla="*/ 21 w 48"/>
                <a:gd name="T19" fmla="*/ 10 h 32"/>
                <a:gd name="T20" fmla="*/ 12 w 48"/>
                <a:gd name="T21" fmla="*/ 9 h 32"/>
                <a:gd name="T22" fmla="*/ 16 w 48"/>
                <a:gd name="T23" fmla="*/ 6 h 32"/>
                <a:gd name="T24" fmla="*/ 18 w 48"/>
                <a:gd name="T25" fmla="*/ 6 h 32"/>
                <a:gd name="T26" fmla="*/ 20 w 48"/>
                <a:gd name="T27" fmla="*/ 1 h 32"/>
                <a:gd name="T28" fmla="*/ 16 w 48"/>
                <a:gd name="T29" fmla="*/ 2 h 32"/>
                <a:gd name="T30" fmla="*/ 11 w 48"/>
                <a:gd name="T31" fmla="*/ 3 h 32"/>
                <a:gd name="T32" fmla="*/ 8 w 48"/>
                <a:gd name="T33" fmla="*/ 6 h 32"/>
                <a:gd name="T34" fmla="*/ 6 w 48"/>
                <a:gd name="T35" fmla="*/ 9 h 32"/>
                <a:gd name="T36" fmla="*/ 0 w 48"/>
                <a:gd name="T37" fmla="*/ 12 h 32"/>
                <a:gd name="T38" fmla="*/ 4 w 48"/>
                <a:gd name="T39" fmla="*/ 16 h 32"/>
                <a:gd name="T40" fmla="*/ 5 w 48"/>
                <a:gd name="T41" fmla="*/ 22 h 32"/>
                <a:gd name="T42" fmla="*/ 2 w 48"/>
                <a:gd name="T43" fmla="*/ 28 h 32"/>
                <a:gd name="T44" fmla="*/ 5 w 48"/>
                <a:gd name="T45" fmla="*/ 29 h 32"/>
                <a:gd name="T46" fmla="*/ 12 w 48"/>
                <a:gd name="T47" fmla="*/ 27 h 32"/>
                <a:gd name="T48" fmla="*/ 18 w 48"/>
                <a:gd name="T49" fmla="*/ 24 h 32"/>
                <a:gd name="T50" fmla="*/ 23 w 48"/>
                <a:gd name="T51" fmla="*/ 19 h 32"/>
                <a:gd name="T52" fmla="*/ 26 w 48"/>
                <a:gd name="T53" fmla="*/ 24 h 32"/>
                <a:gd name="T54" fmla="*/ 26 w 48"/>
                <a:gd name="T55" fmla="*/ 31 h 32"/>
                <a:gd name="T56" fmla="*/ 29 w 48"/>
                <a:gd name="T57" fmla="*/ 31 h 32"/>
                <a:gd name="T58" fmla="*/ 32 w 48"/>
                <a:gd name="T59" fmla="*/ 30 h 32"/>
                <a:gd name="T60" fmla="*/ 39 w 48"/>
                <a:gd name="T61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32">
                  <a:moveTo>
                    <a:pt x="39" y="26"/>
                  </a:moveTo>
                  <a:cubicBezTo>
                    <a:pt x="41" y="27"/>
                    <a:pt x="40" y="28"/>
                    <a:pt x="42" y="28"/>
                  </a:cubicBezTo>
                  <a:cubicBezTo>
                    <a:pt x="43" y="27"/>
                    <a:pt x="45" y="28"/>
                    <a:pt x="46" y="29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48" y="29"/>
                    <a:pt x="47" y="22"/>
                    <a:pt x="47" y="20"/>
                  </a:cubicBezTo>
                  <a:cubicBezTo>
                    <a:pt x="46" y="18"/>
                    <a:pt x="41" y="16"/>
                    <a:pt x="41" y="16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33" y="12"/>
                    <a:pt x="31" y="11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5" y="9"/>
                    <a:pt x="23" y="12"/>
                    <a:pt x="21" y="10"/>
                  </a:cubicBezTo>
                  <a:cubicBezTo>
                    <a:pt x="18" y="9"/>
                    <a:pt x="12" y="11"/>
                    <a:pt x="12" y="9"/>
                  </a:cubicBezTo>
                  <a:cubicBezTo>
                    <a:pt x="12" y="8"/>
                    <a:pt x="14" y="5"/>
                    <a:pt x="16" y="6"/>
                  </a:cubicBezTo>
                  <a:cubicBezTo>
                    <a:pt x="17" y="6"/>
                    <a:pt x="17" y="6"/>
                    <a:pt x="18" y="6"/>
                  </a:cubicBezTo>
                  <a:cubicBezTo>
                    <a:pt x="19" y="4"/>
                    <a:pt x="21" y="1"/>
                    <a:pt x="20" y="1"/>
                  </a:cubicBezTo>
                  <a:cubicBezTo>
                    <a:pt x="20" y="0"/>
                    <a:pt x="18" y="0"/>
                    <a:pt x="16" y="2"/>
                  </a:cubicBezTo>
                  <a:cubicBezTo>
                    <a:pt x="15" y="3"/>
                    <a:pt x="12" y="1"/>
                    <a:pt x="11" y="3"/>
                  </a:cubicBezTo>
                  <a:cubicBezTo>
                    <a:pt x="11" y="4"/>
                    <a:pt x="10" y="6"/>
                    <a:pt x="8" y="6"/>
                  </a:cubicBezTo>
                  <a:cubicBezTo>
                    <a:pt x="7" y="6"/>
                    <a:pt x="8" y="9"/>
                    <a:pt x="6" y="9"/>
                  </a:cubicBezTo>
                  <a:cubicBezTo>
                    <a:pt x="5" y="10"/>
                    <a:pt x="1" y="10"/>
                    <a:pt x="0" y="12"/>
                  </a:cubicBezTo>
                  <a:cubicBezTo>
                    <a:pt x="0" y="13"/>
                    <a:pt x="5" y="14"/>
                    <a:pt x="4" y="16"/>
                  </a:cubicBezTo>
                  <a:cubicBezTo>
                    <a:pt x="4" y="18"/>
                    <a:pt x="7" y="21"/>
                    <a:pt x="5" y="22"/>
                  </a:cubicBezTo>
                  <a:cubicBezTo>
                    <a:pt x="4" y="23"/>
                    <a:pt x="2" y="25"/>
                    <a:pt x="2" y="28"/>
                  </a:cubicBezTo>
                  <a:cubicBezTo>
                    <a:pt x="4" y="29"/>
                    <a:pt x="5" y="30"/>
                    <a:pt x="5" y="29"/>
                  </a:cubicBezTo>
                  <a:cubicBezTo>
                    <a:pt x="6" y="27"/>
                    <a:pt x="12" y="29"/>
                    <a:pt x="12" y="27"/>
                  </a:cubicBezTo>
                  <a:cubicBezTo>
                    <a:pt x="12" y="25"/>
                    <a:pt x="18" y="26"/>
                    <a:pt x="18" y="24"/>
                  </a:cubicBezTo>
                  <a:cubicBezTo>
                    <a:pt x="18" y="22"/>
                    <a:pt x="21" y="18"/>
                    <a:pt x="23" y="19"/>
                  </a:cubicBezTo>
                  <a:cubicBezTo>
                    <a:pt x="26" y="19"/>
                    <a:pt x="23" y="23"/>
                    <a:pt x="26" y="24"/>
                  </a:cubicBezTo>
                  <a:cubicBezTo>
                    <a:pt x="29" y="25"/>
                    <a:pt x="25" y="30"/>
                    <a:pt x="26" y="31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30" y="31"/>
                    <a:pt x="31" y="31"/>
                    <a:pt x="32" y="30"/>
                  </a:cubicBezTo>
                  <a:cubicBezTo>
                    <a:pt x="35" y="28"/>
                    <a:pt x="38" y="25"/>
                    <a:pt x="39" y="2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9" name="Freeform 166"/>
            <p:cNvSpPr/>
            <p:nvPr/>
          </p:nvSpPr>
          <p:spPr bwMode="auto">
            <a:xfrm>
              <a:off x="1865873" y="2669783"/>
              <a:ext cx="10160" cy="23706"/>
            </a:xfrm>
            <a:custGeom>
              <a:avLst/>
              <a:gdLst>
                <a:gd name="T0" fmla="*/ 4 w 5"/>
                <a:gd name="T1" fmla="*/ 11 h 11"/>
                <a:gd name="T2" fmla="*/ 2 w 5"/>
                <a:gd name="T3" fmla="*/ 8 h 11"/>
                <a:gd name="T4" fmla="*/ 0 w 5"/>
                <a:gd name="T5" fmla="*/ 4 h 11"/>
                <a:gd name="T6" fmla="*/ 2 w 5"/>
                <a:gd name="T7" fmla="*/ 2 h 11"/>
                <a:gd name="T8" fmla="*/ 3 w 5"/>
                <a:gd name="T9" fmla="*/ 7 h 11"/>
                <a:gd name="T10" fmla="*/ 4 w 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1"/>
                  </a:moveTo>
                  <a:cubicBezTo>
                    <a:pt x="4" y="11"/>
                    <a:pt x="2" y="10"/>
                    <a:pt x="2" y="8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1" y="0"/>
                    <a:pt x="2" y="2"/>
                  </a:cubicBezTo>
                  <a:cubicBezTo>
                    <a:pt x="3" y="4"/>
                    <a:pt x="2" y="6"/>
                    <a:pt x="3" y="7"/>
                  </a:cubicBezTo>
                  <a:cubicBezTo>
                    <a:pt x="3" y="8"/>
                    <a:pt x="5" y="9"/>
                    <a:pt x="4" y="1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0" name="Freeform 167"/>
            <p:cNvSpPr/>
            <p:nvPr/>
          </p:nvSpPr>
          <p:spPr bwMode="auto">
            <a:xfrm>
              <a:off x="2064557" y="2871851"/>
              <a:ext cx="14676" cy="14676"/>
            </a:xfrm>
            <a:custGeom>
              <a:avLst/>
              <a:gdLst>
                <a:gd name="T0" fmla="*/ 2 w 8"/>
                <a:gd name="T1" fmla="*/ 6 h 7"/>
                <a:gd name="T2" fmla="*/ 2 w 8"/>
                <a:gd name="T3" fmla="*/ 3 h 7"/>
                <a:gd name="T4" fmla="*/ 6 w 8"/>
                <a:gd name="T5" fmla="*/ 2 h 7"/>
                <a:gd name="T6" fmla="*/ 7 w 8"/>
                <a:gd name="T7" fmla="*/ 5 h 7"/>
                <a:gd name="T8" fmla="*/ 2 w 8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1" y="5"/>
                    <a:pt x="3" y="4"/>
                    <a:pt x="2" y="3"/>
                  </a:cubicBezTo>
                  <a:cubicBezTo>
                    <a:pt x="0" y="2"/>
                    <a:pt x="5" y="0"/>
                    <a:pt x="6" y="2"/>
                  </a:cubicBezTo>
                  <a:cubicBezTo>
                    <a:pt x="8" y="3"/>
                    <a:pt x="8" y="5"/>
                    <a:pt x="7" y="5"/>
                  </a:cubicBezTo>
                  <a:cubicBezTo>
                    <a:pt x="5" y="6"/>
                    <a:pt x="3" y="7"/>
                    <a:pt x="2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1" name="Freeform 168"/>
            <p:cNvSpPr/>
            <p:nvPr/>
          </p:nvSpPr>
          <p:spPr bwMode="auto">
            <a:xfrm>
              <a:off x="3343574" y="2427074"/>
              <a:ext cx="39510" cy="38382"/>
            </a:xfrm>
            <a:custGeom>
              <a:avLst/>
              <a:gdLst>
                <a:gd name="T0" fmla="*/ 19 w 20"/>
                <a:gd name="T1" fmla="*/ 14 h 18"/>
                <a:gd name="T2" fmla="*/ 15 w 20"/>
                <a:gd name="T3" fmla="*/ 10 h 18"/>
                <a:gd name="T4" fmla="*/ 13 w 20"/>
                <a:gd name="T5" fmla="*/ 5 h 18"/>
                <a:gd name="T6" fmla="*/ 11 w 20"/>
                <a:gd name="T7" fmla="*/ 1 h 18"/>
                <a:gd name="T8" fmla="*/ 6 w 20"/>
                <a:gd name="T9" fmla="*/ 1 h 18"/>
                <a:gd name="T10" fmla="*/ 0 w 20"/>
                <a:gd name="T11" fmla="*/ 2 h 18"/>
                <a:gd name="T12" fmla="*/ 1 w 20"/>
                <a:gd name="T13" fmla="*/ 7 h 18"/>
                <a:gd name="T14" fmla="*/ 6 w 20"/>
                <a:gd name="T15" fmla="*/ 9 h 18"/>
                <a:gd name="T16" fmla="*/ 7 w 20"/>
                <a:gd name="T17" fmla="*/ 11 h 18"/>
                <a:gd name="T18" fmla="*/ 8 w 20"/>
                <a:gd name="T19" fmla="*/ 11 h 18"/>
                <a:gd name="T20" fmla="*/ 9 w 20"/>
                <a:gd name="T21" fmla="*/ 12 h 18"/>
                <a:gd name="T22" fmla="*/ 12 w 20"/>
                <a:gd name="T23" fmla="*/ 14 h 18"/>
                <a:gd name="T24" fmla="*/ 15 w 20"/>
                <a:gd name="T25" fmla="*/ 15 h 18"/>
                <a:gd name="T26" fmla="*/ 16 w 20"/>
                <a:gd name="T27" fmla="*/ 18 h 18"/>
                <a:gd name="T28" fmla="*/ 20 w 20"/>
                <a:gd name="T29" fmla="*/ 17 h 18"/>
                <a:gd name="T30" fmla="*/ 19 w 20"/>
                <a:gd name="T31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19" y="14"/>
                  </a:moveTo>
                  <a:cubicBezTo>
                    <a:pt x="19" y="13"/>
                    <a:pt x="15" y="12"/>
                    <a:pt x="15" y="10"/>
                  </a:cubicBezTo>
                  <a:cubicBezTo>
                    <a:pt x="15" y="8"/>
                    <a:pt x="13" y="6"/>
                    <a:pt x="13" y="5"/>
                  </a:cubicBezTo>
                  <a:cubicBezTo>
                    <a:pt x="13" y="4"/>
                    <a:pt x="12" y="2"/>
                    <a:pt x="11" y="1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0" y="2"/>
                  </a:cubicBezTo>
                  <a:cubicBezTo>
                    <a:pt x="1" y="4"/>
                    <a:pt x="0" y="4"/>
                    <a:pt x="1" y="7"/>
                  </a:cubicBezTo>
                  <a:cubicBezTo>
                    <a:pt x="2" y="10"/>
                    <a:pt x="5" y="8"/>
                    <a:pt x="6" y="9"/>
                  </a:cubicBezTo>
                  <a:cubicBezTo>
                    <a:pt x="6" y="9"/>
                    <a:pt x="7" y="10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9" y="11"/>
                    <a:pt x="9" y="12"/>
                    <a:pt x="9" y="12"/>
                  </a:cubicBezTo>
                  <a:cubicBezTo>
                    <a:pt x="10" y="13"/>
                    <a:pt x="12" y="14"/>
                    <a:pt x="12" y="14"/>
                  </a:cubicBezTo>
                  <a:cubicBezTo>
                    <a:pt x="13" y="14"/>
                    <a:pt x="14" y="13"/>
                    <a:pt x="15" y="15"/>
                  </a:cubicBezTo>
                  <a:cubicBezTo>
                    <a:pt x="17" y="17"/>
                    <a:pt x="17" y="17"/>
                    <a:pt x="16" y="18"/>
                  </a:cubicBezTo>
                  <a:cubicBezTo>
                    <a:pt x="18" y="18"/>
                    <a:pt x="19" y="18"/>
                    <a:pt x="20" y="17"/>
                  </a:cubicBezTo>
                  <a:cubicBezTo>
                    <a:pt x="20" y="16"/>
                    <a:pt x="19" y="15"/>
                    <a:pt x="19" y="1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2" name="Freeform 169"/>
            <p:cNvSpPr>
              <a:spLocks noEditPoints="1"/>
            </p:cNvSpPr>
            <p:nvPr/>
          </p:nvSpPr>
          <p:spPr bwMode="auto">
            <a:xfrm>
              <a:off x="3361635" y="2418043"/>
              <a:ext cx="59830" cy="55315"/>
            </a:xfrm>
            <a:custGeom>
              <a:avLst/>
              <a:gdLst>
                <a:gd name="T0" fmla="*/ 29 w 31"/>
                <a:gd name="T1" fmla="*/ 9 h 26"/>
                <a:gd name="T2" fmla="*/ 24 w 31"/>
                <a:gd name="T3" fmla="*/ 2 h 26"/>
                <a:gd name="T4" fmla="*/ 20 w 31"/>
                <a:gd name="T5" fmla="*/ 5 h 26"/>
                <a:gd name="T6" fmla="*/ 17 w 31"/>
                <a:gd name="T7" fmla="*/ 5 h 26"/>
                <a:gd name="T8" fmla="*/ 12 w 31"/>
                <a:gd name="T9" fmla="*/ 1 h 26"/>
                <a:gd name="T10" fmla="*/ 10 w 31"/>
                <a:gd name="T11" fmla="*/ 0 h 26"/>
                <a:gd name="T12" fmla="*/ 9 w 31"/>
                <a:gd name="T13" fmla="*/ 3 h 26"/>
                <a:gd name="T14" fmla="*/ 11 w 31"/>
                <a:gd name="T15" fmla="*/ 5 h 26"/>
                <a:gd name="T16" fmla="*/ 6 w 31"/>
                <a:gd name="T17" fmla="*/ 5 h 26"/>
                <a:gd name="T18" fmla="*/ 2 w 31"/>
                <a:gd name="T19" fmla="*/ 4 h 26"/>
                <a:gd name="T20" fmla="*/ 4 w 31"/>
                <a:gd name="T21" fmla="*/ 9 h 26"/>
                <a:gd name="T22" fmla="*/ 6 w 31"/>
                <a:gd name="T23" fmla="*/ 14 h 26"/>
                <a:gd name="T24" fmla="*/ 10 w 31"/>
                <a:gd name="T25" fmla="*/ 18 h 26"/>
                <a:gd name="T26" fmla="*/ 11 w 31"/>
                <a:gd name="T27" fmla="*/ 21 h 26"/>
                <a:gd name="T28" fmla="*/ 19 w 31"/>
                <a:gd name="T29" fmla="*/ 17 h 26"/>
                <a:gd name="T30" fmla="*/ 20 w 31"/>
                <a:gd name="T31" fmla="*/ 23 h 26"/>
                <a:gd name="T32" fmla="*/ 25 w 31"/>
                <a:gd name="T33" fmla="*/ 26 h 26"/>
                <a:gd name="T34" fmla="*/ 26 w 31"/>
                <a:gd name="T35" fmla="*/ 22 h 26"/>
                <a:gd name="T36" fmla="*/ 29 w 31"/>
                <a:gd name="T37" fmla="*/ 9 h 26"/>
                <a:gd name="T38" fmla="*/ 3 w 31"/>
                <a:gd name="T39" fmla="*/ 18 h 26"/>
                <a:gd name="T40" fmla="*/ 0 w 31"/>
                <a:gd name="T41" fmla="*/ 16 h 26"/>
                <a:gd name="T42" fmla="*/ 2 w 31"/>
                <a:gd name="T43" fmla="*/ 20 h 26"/>
                <a:gd name="T44" fmla="*/ 6 w 31"/>
                <a:gd name="T45" fmla="*/ 22 h 26"/>
                <a:gd name="T46" fmla="*/ 7 w 31"/>
                <a:gd name="T47" fmla="*/ 22 h 26"/>
                <a:gd name="T48" fmla="*/ 6 w 31"/>
                <a:gd name="T49" fmla="*/ 19 h 26"/>
                <a:gd name="T50" fmla="*/ 3 w 31"/>
                <a:gd name="T5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26">
                  <a:moveTo>
                    <a:pt x="29" y="9"/>
                  </a:moveTo>
                  <a:cubicBezTo>
                    <a:pt x="29" y="7"/>
                    <a:pt x="26" y="5"/>
                    <a:pt x="24" y="2"/>
                  </a:cubicBezTo>
                  <a:cubicBezTo>
                    <a:pt x="23" y="4"/>
                    <a:pt x="20" y="3"/>
                    <a:pt x="20" y="5"/>
                  </a:cubicBezTo>
                  <a:cubicBezTo>
                    <a:pt x="19" y="6"/>
                    <a:pt x="18" y="4"/>
                    <a:pt x="17" y="5"/>
                  </a:cubicBezTo>
                  <a:cubicBezTo>
                    <a:pt x="16" y="5"/>
                    <a:pt x="14" y="1"/>
                    <a:pt x="12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1"/>
                    <a:pt x="9" y="2"/>
                    <a:pt x="9" y="3"/>
                  </a:cubicBezTo>
                  <a:cubicBezTo>
                    <a:pt x="10" y="4"/>
                    <a:pt x="12" y="5"/>
                    <a:pt x="11" y="5"/>
                  </a:cubicBezTo>
                  <a:cubicBezTo>
                    <a:pt x="10" y="6"/>
                    <a:pt x="7" y="6"/>
                    <a:pt x="6" y="5"/>
                  </a:cubicBezTo>
                  <a:cubicBezTo>
                    <a:pt x="5" y="4"/>
                    <a:pt x="3" y="3"/>
                    <a:pt x="2" y="4"/>
                  </a:cubicBezTo>
                  <a:cubicBezTo>
                    <a:pt x="2" y="5"/>
                    <a:pt x="5" y="7"/>
                    <a:pt x="4" y="9"/>
                  </a:cubicBezTo>
                  <a:cubicBezTo>
                    <a:pt x="4" y="10"/>
                    <a:pt x="6" y="12"/>
                    <a:pt x="6" y="14"/>
                  </a:cubicBezTo>
                  <a:cubicBezTo>
                    <a:pt x="6" y="16"/>
                    <a:pt x="10" y="17"/>
                    <a:pt x="10" y="18"/>
                  </a:cubicBezTo>
                  <a:cubicBezTo>
                    <a:pt x="10" y="19"/>
                    <a:pt x="11" y="20"/>
                    <a:pt x="11" y="21"/>
                  </a:cubicBezTo>
                  <a:cubicBezTo>
                    <a:pt x="15" y="20"/>
                    <a:pt x="17" y="18"/>
                    <a:pt x="19" y="17"/>
                  </a:cubicBezTo>
                  <a:cubicBezTo>
                    <a:pt x="22" y="15"/>
                    <a:pt x="21" y="22"/>
                    <a:pt x="20" y="23"/>
                  </a:cubicBezTo>
                  <a:cubicBezTo>
                    <a:pt x="20" y="23"/>
                    <a:pt x="22" y="25"/>
                    <a:pt x="25" y="26"/>
                  </a:cubicBezTo>
                  <a:cubicBezTo>
                    <a:pt x="25" y="24"/>
                    <a:pt x="25" y="23"/>
                    <a:pt x="26" y="22"/>
                  </a:cubicBezTo>
                  <a:cubicBezTo>
                    <a:pt x="29" y="18"/>
                    <a:pt x="31" y="12"/>
                    <a:pt x="29" y="9"/>
                  </a:cubicBezTo>
                  <a:close/>
                  <a:moveTo>
                    <a:pt x="3" y="18"/>
                  </a:moveTo>
                  <a:cubicBezTo>
                    <a:pt x="3" y="18"/>
                    <a:pt x="1" y="17"/>
                    <a:pt x="0" y="16"/>
                  </a:cubicBezTo>
                  <a:cubicBezTo>
                    <a:pt x="1" y="18"/>
                    <a:pt x="1" y="19"/>
                    <a:pt x="2" y="20"/>
                  </a:cubicBezTo>
                  <a:cubicBezTo>
                    <a:pt x="5" y="21"/>
                    <a:pt x="1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1"/>
                    <a:pt x="8" y="21"/>
                    <a:pt x="6" y="19"/>
                  </a:cubicBezTo>
                  <a:cubicBezTo>
                    <a:pt x="5" y="17"/>
                    <a:pt x="4" y="18"/>
                    <a:pt x="3" y="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3" name="Freeform 170"/>
            <p:cNvSpPr/>
            <p:nvPr/>
          </p:nvSpPr>
          <p:spPr bwMode="auto">
            <a:xfrm>
              <a:off x="3553545" y="2473359"/>
              <a:ext cx="174975" cy="139981"/>
            </a:xfrm>
            <a:custGeom>
              <a:avLst/>
              <a:gdLst>
                <a:gd name="T0" fmla="*/ 87 w 90"/>
                <a:gd name="T1" fmla="*/ 10 h 65"/>
                <a:gd name="T2" fmla="*/ 84 w 90"/>
                <a:gd name="T3" fmla="*/ 8 h 65"/>
                <a:gd name="T4" fmla="*/ 77 w 90"/>
                <a:gd name="T5" fmla="*/ 12 h 65"/>
                <a:gd name="T6" fmla="*/ 74 w 90"/>
                <a:gd name="T7" fmla="*/ 13 h 65"/>
                <a:gd name="T8" fmla="*/ 71 w 90"/>
                <a:gd name="T9" fmla="*/ 13 h 65"/>
                <a:gd name="T10" fmla="*/ 71 w 90"/>
                <a:gd name="T11" fmla="*/ 6 h 65"/>
                <a:gd name="T12" fmla="*/ 68 w 90"/>
                <a:gd name="T13" fmla="*/ 1 h 65"/>
                <a:gd name="T14" fmla="*/ 63 w 90"/>
                <a:gd name="T15" fmla="*/ 6 h 65"/>
                <a:gd name="T16" fmla="*/ 57 w 90"/>
                <a:gd name="T17" fmla="*/ 9 h 65"/>
                <a:gd name="T18" fmla="*/ 50 w 90"/>
                <a:gd name="T19" fmla="*/ 11 h 65"/>
                <a:gd name="T20" fmla="*/ 45 w 90"/>
                <a:gd name="T21" fmla="*/ 9 h 65"/>
                <a:gd name="T22" fmla="*/ 40 w 90"/>
                <a:gd name="T23" fmla="*/ 8 h 65"/>
                <a:gd name="T24" fmla="*/ 35 w 90"/>
                <a:gd name="T25" fmla="*/ 7 h 65"/>
                <a:gd name="T26" fmla="*/ 30 w 90"/>
                <a:gd name="T27" fmla="*/ 10 h 65"/>
                <a:gd name="T28" fmla="*/ 26 w 90"/>
                <a:gd name="T29" fmla="*/ 16 h 65"/>
                <a:gd name="T30" fmla="*/ 17 w 90"/>
                <a:gd name="T31" fmla="*/ 21 h 65"/>
                <a:gd name="T32" fmla="*/ 12 w 90"/>
                <a:gd name="T33" fmla="*/ 23 h 65"/>
                <a:gd name="T34" fmla="*/ 7 w 90"/>
                <a:gd name="T35" fmla="*/ 22 h 65"/>
                <a:gd name="T36" fmla="*/ 5 w 90"/>
                <a:gd name="T37" fmla="*/ 25 h 65"/>
                <a:gd name="T38" fmla="*/ 2 w 90"/>
                <a:gd name="T39" fmla="*/ 29 h 65"/>
                <a:gd name="T40" fmla="*/ 1 w 90"/>
                <a:gd name="T41" fmla="*/ 35 h 65"/>
                <a:gd name="T42" fmla="*/ 1 w 90"/>
                <a:gd name="T43" fmla="*/ 42 h 65"/>
                <a:gd name="T44" fmla="*/ 2 w 90"/>
                <a:gd name="T45" fmla="*/ 49 h 65"/>
                <a:gd name="T46" fmla="*/ 9 w 90"/>
                <a:gd name="T47" fmla="*/ 52 h 65"/>
                <a:gd name="T48" fmla="*/ 2 w 90"/>
                <a:gd name="T49" fmla="*/ 61 h 65"/>
                <a:gd name="T50" fmla="*/ 3 w 90"/>
                <a:gd name="T51" fmla="*/ 63 h 65"/>
                <a:gd name="T52" fmla="*/ 13 w 90"/>
                <a:gd name="T53" fmla="*/ 64 h 65"/>
                <a:gd name="T54" fmla="*/ 38 w 90"/>
                <a:gd name="T55" fmla="*/ 61 h 65"/>
                <a:gd name="T56" fmla="*/ 37 w 90"/>
                <a:gd name="T57" fmla="*/ 54 h 65"/>
                <a:gd name="T58" fmla="*/ 42 w 90"/>
                <a:gd name="T59" fmla="*/ 52 h 65"/>
                <a:gd name="T60" fmla="*/ 47 w 90"/>
                <a:gd name="T61" fmla="*/ 50 h 65"/>
                <a:gd name="T62" fmla="*/ 53 w 90"/>
                <a:gd name="T63" fmla="*/ 48 h 65"/>
                <a:gd name="T64" fmla="*/ 56 w 90"/>
                <a:gd name="T65" fmla="*/ 45 h 65"/>
                <a:gd name="T66" fmla="*/ 58 w 90"/>
                <a:gd name="T67" fmla="*/ 39 h 65"/>
                <a:gd name="T68" fmla="*/ 63 w 90"/>
                <a:gd name="T69" fmla="*/ 36 h 65"/>
                <a:gd name="T70" fmla="*/ 61 w 90"/>
                <a:gd name="T71" fmla="*/ 32 h 65"/>
                <a:gd name="T72" fmla="*/ 68 w 90"/>
                <a:gd name="T73" fmla="*/ 32 h 65"/>
                <a:gd name="T74" fmla="*/ 68 w 90"/>
                <a:gd name="T75" fmla="*/ 27 h 65"/>
                <a:gd name="T76" fmla="*/ 71 w 90"/>
                <a:gd name="T77" fmla="*/ 23 h 65"/>
                <a:gd name="T78" fmla="*/ 70 w 90"/>
                <a:gd name="T79" fmla="*/ 19 h 65"/>
                <a:gd name="T80" fmla="*/ 71 w 90"/>
                <a:gd name="T81" fmla="*/ 16 h 65"/>
                <a:gd name="T82" fmla="*/ 72 w 90"/>
                <a:gd name="T83" fmla="*/ 16 h 65"/>
                <a:gd name="T84" fmla="*/ 75 w 90"/>
                <a:gd name="T85" fmla="*/ 15 h 65"/>
                <a:gd name="T86" fmla="*/ 83 w 90"/>
                <a:gd name="T87" fmla="*/ 12 h 65"/>
                <a:gd name="T88" fmla="*/ 90 w 90"/>
                <a:gd name="T89" fmla="*/ 10 h 65"/>
                <a:gd name="T90" fmla="*/ 87 w 90"/>
                <a:gd name="T91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" h="65">
                  <a:moveTo>
                    <a:pt x="87" y="10"/>
                  </a:moveTo>
                  <a:cubicBezTo>
                    <a:pt x="85" y="10"/>
                    <a:pt x="86" y="9"/>
                    <a:pt x="84" y="8"/>
                  </a:cubicBezTo>
                  <a:cubicBezTo>
                    <a:pt x="83" y="7"/>
                    <a:pt x="80" y="10"/>
                    <a:pt x="77" y="12"/>
                  </a:cubicBezTo>
                  <a:cubicBezTo>
                    <a:pt x="76" y="13"/>
                    <a:pt x="75" y="13"/>
                    <a:pt x="74" y="13"/>
                  </a:cubicBezTo>
                  <a:cubicBezTo>
                    <a:pt x="73" y="14"/>
                    <a:pt x="72" y="14"/>
                    <a:pt x="71" y="13"/>
                  </a:cubicBezTo>
                  <a:cubicBezTo>
                    <a:pt x="70" y="12"/>
                    <a:pt x="74" y="7"/>
                    <a:pt x="71" y="6"/>
                  </a:cubicBezTo>
                  <a:cubicBezTo>
                    <a:pt x="68" y="5"/>
                    <a:pt x="71" y="1"/>
                    <a:pt x="68" y="1"/>
                  </a:cubicBezTo>
                  <a:cubicBezTo>
                    <a:pt x="66" y="0"/>
                    <a:pt x="63" y="4"/>
                    <a:pt x="63" y="6"/>
                  </a:cubicBezTo>
                  <a:cubicBezTo>
                    <a:pt x="63" y="8"/>
                    <a:pt x="57" y="7"/>
                    <a:pt x="57" y="9"/>
                  </a:cubicBezTo>
                  <a:cubicBezTo>
                    <a:pt x="57" y="11"/>
                    <a:pt x="51" y="9"/>
                    <a:pt x="50" y="11"/>
                  </a:cubicBezTo>
                  <a:cubicBezTo>
                    <a:pt x="49" y="13"/>
                    <a:pt x="47" y="9"/>
                    <a:pt x="45" y="9"/>
                  </a:cubicBezTo>
                  <a:cubicBezTo>
                    <a:pt x="43" y="9"/>
                    <a:pt x="42" y="7"/>
                    <a:pt x="40" y="8"/>
                  </a:cubicBezTo>
                  <a:cubicBezTo>
                    <a:pt x="38" y="8"/>
                    <a:pt x="36" y="7"/>
                    <a:pt x="35" y="7"/>
                  </a:cubicBezTo>
                  <a:cubicBezTo>
                    <a:pt x="33" y="6"/>
                    <a:pt x="32" y="10"/>
                    <a:pt x="30" y="10"/>
                  </a:cubicBezTo>
                  <a:cubicBezTo>
                    <a:pt x="28" y="9"/>
                    <a:pt x="27" y="13"/>
                    <a:pt x="26" y="16"/>
                  </a:cubicBezTo>
                  <a:cubicBezTo>
                    <a:pt x="25" y="18"/>
                    <a:pt x="17" y="18"/>
                    <a:pt x="17" y="21"/>
                  </a:cubicBezTo>
                  <a:cubicBezTo>
                    <a:pt x="17" y="24"/>
                    <a:pt x="12" y="25"/>
                    <a:pt x="12" y="23"/>
                  </a:cubicBezTo>
                  <a:cubicBezTo>
                    <a:pt x="11" y="21"/>
                    <a:pt x="8" y="22"/>
                    <a:pt x="7" y="22"/>
                  </a:cubicBezTo>
                  <a:cubicBezTo>
                    <a:pt x="7" y="21"/>
                    <a:pt x="4" y="22"/>
                    <a:pt x="5" y="25"/>
                  </a:cubicBezTo>
                  <a:cubicBezTo>
                    <a:pt x="5" y="27"/>
                    <a:pt x="2" y="28"/>
                    <a:pt x="2" y="29"/>
                  </a:cubicBezTo>
                  <a:cubicBezTo>
                    <a:pt x="2" y="30"/>
                    <a:pt x="0" y="33"/>
                    <a:pt x="1" y="35"/>
                  </a:cubicBezTo>
                  <a:cubicBezTo>
                    <a:pt x="2" y="36"/>
                    <a:pt x="0" y="39"/>
                    <a:pt x="1" y="42"/>
                  </a:cubicBezTo>
                  <a:cubicBezTo>
                    <a:pt x="3" y="44"/>
                    <a:pt x="2" y="48"/>
                    <a:pt x="2" y="49"/>
                  </a:cubicBezTo>
                  <a:cubicBezTo>
                    <a:pt x="3" y="50"/>
                    <a:pt x="8" y="49"/>
                    <a:pt x="9" y="52"/>
                  </a:cubicBezTo>
                  <a:cubicBezTo>
                    <a:pt x="10" y="55"/>
                    <a:pt x="2" y="59"/>
                    <a:pt x="2" y="61"/>
                  </a:cubicBezTo>
                  <a:cubicBezTo>
                    <a:pt x="2" y="61"/>
                    <a:pt x="3" y="62"/>
                    <a:pt x="3" y="63"/>
                  </a:cubicBezTo>
                  <a:cubicBezTo>
                    <a:pt x="6" y="63"/>
                    <a:pt x="10" y="63"/>
                    <a:pt x="13" y="64"/>
                  </a:cubicBezTo>
                  <a:cubicBezTo>
                    <a:pt x="17" y="65"/>
                    <a:pt x="38" y="61"/>
                    <a:pt x="38" y="61"/>
                  </a:cubicBezTo>
                  <a:cubicBezTo>
                    <a:pt x="38" y="60"/>
                    <a:pt x="37" y="55"/>
                    <a:pt x="37" y="54"/>
                  </a:cubicBezTo>
                  <a:cubicBezTo>
                    <a:pt x="38" y="54"/>
                    <a:pt x="40" y="51"/>
                    <a:pt x="42" y="52"/>
                  </a:cubicBezTo>
                  <a:cubicBezTo>
                    <a:pt x="45" y="52"/>
                    <a:pt x="47" y="52"/>
                    <a:pt x="47" y="50"/>
                  </a:cubicBezTo>
                  <a:cubicBezTo>
                    <a:pt x="47" y="49"/>
                    <a:pt x="53" y="47"/>
                    <a:pt x="53" y="48"/>
                  </a:cubicBezTo>
                  <a:cubicBezTo>
                    <a:pt x="54" y="50"/>
                    <a:pt x="56" y="49"/>
                    <a:pt x="56" y="45"/>
                  </a:cubicBezTo>
                  <a:cubicBezTo>
                    <a:pt x="56" y="42"/>
                    <a:pt x="56" y="39"/>
                    <a:pt x="58" y="39"/>
                  </a:cubicBezTo>
                  <a:cubicBezTo>
                    <a:pt x="61" y="39"/>
                    <a:pt x="63" y="37"/>
                    <a:pt x="63" y="36"/>
                  </a:cubicBezTo>
                  <a:cubicBezTo>
                    <a:pt x="62" y="35"/>
                    <a:pt x="60" y="33"/>
                    <a:pt x="61" y="32"/>
                  </a:cubicBezTo>
                  <a:cubicBezTo>
                    <a:pt x="61" y="31"/>
                    <a:pt x="67" y="34"/>
                    <a:pt x="68" y="32"/>
                  </a:cubicBezTo>
                  <a:cubicBezTo>
                    <a:pt x="68" y="31"/>
                    <a:pt x="67" y="29"/>
                    <a:pt x="68" y="27"/>
                  </a:cubicBezTo>
                  <a:cubicBezTo>
                    <a:pt x="69" y="26"/>
                    <a:pt x="71" y="24"/>
                    <a:pt x="71" y="23"/>
                  </a:cubicBezTo>
                  <a:cubicBezTo>
                    <a:pt x="71" y="21"/>
                    <a:pt x="71" y="21"/>
                    <a:pt x="70" y="19"/>
                  </a:cubicBezTo>
                  <a:cubicBezTo>
                    <a:pt x="69" y="18"/>
                    <a:pt x="69" y="16"/>
                    <a:pt x="71" y="16"/>
                  </a:cubicBezTo>
                  <a:cubicBezTo>
                    <a:pt x="71" y="16"/>
                    <a:pt x="71" y="16"/>
                    <a:pt x="72" y="16"/>
                  </a:cubicBezTo>
                  <a:cubicBezTo>
                    <a:pt x="73" y="15"/>
                    <a:pt x="74" y="15"/>
                    <a:pt x="75" y="15"/>
                  </a:cubicBezTo>
                  <a:cubicBezTo>
                    <a:pt x="77" y="13"/>
                    <a:pt x="82" y="11"/>
                    <a:pt x="83" y="12"/>
                  </a:cubicBezTo>
                  <a:cubicBezTo>
                    <a:pt x="85" y="13"/>
                    <a:pt x="88" y="12"/>
                    <a:pt x="90" y="10"/>
                  </a:cubicBezTo>
                  <a:cubicBezTo>
                    <a:pt x="89" y="10"/>
                    <a:pt x="87" y="9"/>
                    <a:pt x="87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4" name="Freeform 171"/>
            <p:cNvSpPr/>
            <p:nvPr/>
          </p:nvSpPr>
          <p:spPr bwMode="auto">
            <a:xfrm>
              <a:off x="3559188" y="2495936"/>
              <a:ext cx="200940" cy="199811"/>
            </a:xfrm>
            <a:custGeom>
              <a:avLst/>
              <a:gdLst>
                <a:gd name="T0" fmla="*/ 95 w 103"/>
                <a:gd name="T1" fmla="*/ 5 h 93"/>
                <a:gd name="T2" fmla="*/ 88 w 103"/>
                <a:gd name="T3" fmla="*/ 1 h 93"/>
                <a:gd name="T4" fmla="*/ 80 w 103"/>
                <a:gd name="T5" fmla="*/ 2 h 93"/>
                <a:gd name="T6" fmla="*/ 69 w 103"/>
                <a:gd name="T7" fmla="*/ 6 h 93"/>
                <a:gd name="T8" fmla="*/ 67 w 103"/>
                <a:gd name="T9" fmla="*/ 9 h 93"/>
                <a:gd name="T10" fmla="*/ 65 w 103"/>
                <a:gd name="T11" fmla="*/ 17 h 93"/>
                <a:gd name="T12" fmla="*/ 58 w 103"/>
                <a:gd name="T13" fmla="*/ 22 h 93"/>
                <a:gd name="T14" fmla="*/ 55 w 103"/>
                <a:gd name="T15" fmla="*/ 29 h 93"/>
                <a:gd name="T16" fmla="*/ 50 w 103"/>
                <a:gd name="T17" fmla="*/ 38 h 93"/>
                <a:gd name="T18" fmla="*/ 39 w 103"/>
                <a:gd name="T19" fmla="*/ 42 h 93"/>
                <a:gd name="T20" fmla="*/ 35 w 103"/>
                <a:gd name="T21" fmla="*/ 51 h 93"/>
                <a:gd name="T22" fmla="*/ 0 w 103"/>
                <a:gd name="T23" fmla="*/ 53 h 93"/>
                <a:gd name="T24" fmla="*/ 10 w 103"/>
                <a:gd name="T25" fmla="*/ 62 h 93"/>
                <a:gd name="T26" fmla="*/ 14 w 103"/>
                <a:gd name="T27" fmla="*/ 73 h 93"/>
                <a:gd name="T28" fmla="*/ 5 w 103"/>
                <a:gd name="T29" fmla="*/ 81 h 93"/>
                <a:gd name="T30" fmla="*/ 16 w 103"/>
                <a:gd name="T31" fmla="*/ 82 h 93"/>
                <a:gd name="T32" fmla="*/ 31 w 103"/>
                <a:gd name="T33" fmla="*/ 81 h 93"/>
                <a:gd name="T34" fmla="*/ 39 w 103"/>
                <a:gd name="T35" fmla="*/ 86 h 93"/>
                <a:gd name="T36" fmla="*/ 46 w 103"/>
                <a:gd name="T37" fmla="*/ 93 h 93"/>
                <a:gd name="T38" fmla="*/ 47 w 103"/>
                <a:gd name="T39" fmla="*/ 93 h 93"/>
                <a:gd name="T40" fmla="*/ 59 w 103"/>
                <a:gd name="T41" fmla="*/ 89 h 93"/>
                <a:gd name="T42" fmla="*/ 61 w 103"/>
                <a:gd name="T43" fmla="*/ 82 h 93"/>
                <a:gd name="T44" fmla="*/ 55 w 103"/>
                <a:gd name="T45" fmla="*/ 71 h 93"/>
                <a:gd name="T46" fmla="*/ 64 w 103"/>
                <a:gd name="T47" fmla="*/ 65 h 93"/>
                <a:gd name="T48" fmla="*/ 71 w 103"/>
                <a:gd name="T49" fmla="*/ 61 h 93"/>
                <a:gd name="T50" fmla="*/ 79 w 103"/>
                <a:gd name="T51" fmla="*/ 51 h 93"/>
                <a:gd name="T52" fmla="*/ 86 w 103"/>
                <a:gd name="T53" fmla="*/ 44 h 93"/>
                <a:gd name="T54" fmla="*/ 90 w 103"/>
                <a:gd name="T55" fmla="*/ 35 h 93"/>
                <a:gd name="T56" fmla="*/ 84 w 103"/>
                <a:gd name="T57" fmla="*/ 26 h 93"/>
                <a:gd name="T58" fmla="*/ 86 w 103"/>
                <a:gd name="T59" fmla="*/ 17 h 93"/>
                <a:gd name="T60" fmla="*/ 101 w 103"/>
                <a:gd name="T61" fmla="*/ 16 h 93"/>
                <a:gd name="T62" fmla="*/ 99 w 103"/>
                <a:gd name="T63" fmla="*/ 1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93">
                  <a:moveTo>
                    <a:pt x="99" y="10"/>
                  </a:moveTo>
                  <a:cubicBezTo>
                    <a:pt x="96" y="8"/>
                    <a:pt x="95" y="6"/>
                    <a:pt x="95" y="5"/>
                  </a:cubicBezTo>
                  <a:cubicBezTo>
                    <a:pt x="95" y="4"/>
                    <a:pt x="92" y="2"/>
                    <a:pt x="90" y="1"/>
                  </a:cubicBezTo>
                  <a:cubicBezTo>
                    <a:pt x="89" y="1"/>
                    <a:pt x="89" y="1"/>
                    <a:pt x="88" y="1"/>
                  </a:cubicBezTo>
                  <a:cubicBezTo>
                    <a:pt x="88" y="1"/>
                    <a:pt x="87" y="0"/>
                    <a:pt x="87" y="0"/>
                  </a:cubicBezTo>
                  <a:cubicBezTo>
                    <a:pt x="85" y="2"/>
                    <a:pt x="82" y="3"/>
                    <a:pt x="80" y="2"/>
                  </a:cubicBezTo>
                  <a:cubicBezTo>
                    <a:pt x="79" y="1"/>
                    <a:pt x="74" y="3"/>
                    <a:pt x="72" y="5"/>
                  </a:cubicBezTo>
                  <a:cubicBezTo>
                    <a:pt x="71" y="5"/>
                    <a:pt x="70" y="5"/>
                    <a:pt x="69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6" y="6"/>
                    <a:pt x="66" y="8"/>
                    <a:pt x="67" y="9"/>
                  </a:cubicBezTo>
                  <a:cubicBezTo>
                    <a:pt x="68" y="11"/>
                    <a:pt x="68" y="11"/>
                    <a:pt x="68" y="13"/>
                  </a:cubicBezTo>
                  <a:cubicBezTo>
                    <a:pt x="68" y="14"/>
                    <a:pt x="66" y="16"/>
                    <a:pt x="65" y="17"/>
                  </a:cubicBezTo>
                  <a:cubicBezTo>
                    <a:pt x="64" y="19"/>
                    <a:pt x="65" y="21"/>
                    <a:pt x="65" y="22"/>
                  </a:cubicBezTo>
                  <a:cubicBezTo>
                    <a:pt x="64" y="24"/>
                    <a:pt x="58" y="21"/>
                    <a:pt x="58" y="22"/>
                  </a:cubicBezTo>
                  <a:cubicBezTo>
                    <a:pt x="57" y="23"/>
                    <a:pt x="59" y="25"/>
                    <a:pt x="60" y="26"/>
                  </a:cubicBezTo>
                  <a:cubicBezTo>
                    <a:pt x="60" y="27"/>
                    <a:pt x="58" y="29"/>
                    <a:pt x="55" y="29"/>
                  </a:cubicBezTo>
                  <a:cubicBezTo>
                    <a:pt x="53" y="29"/>
                    <a:pt x="53" y="32"/>
                    <a:pt x="53" y="35"/>
                  </a:cubicBezTo>
                  <a:cubicBezTo>
                    <a:pt x="53" y="39"/>
                    <a:pt x="51" y="40"/>
                    <a:pt x="50" y="38"/>
                  </a:cubicBezTo>
                  <a:cubicBezTo>
                    <a:pt x="50" y="37"/>
                    <a:pt x="44" y="39"/>
                    <a:pt x="44" y="40"/>
                  </a:cubicBezTo>
                  <a:cubicBezTo>
                    <a:pt x="44" y="42"/>
                    <a:pt x="42" y="42"/>
                    <a:pt x="39" y="42"/>
                  </a:cubicBezTo>
                  <a:cubicBezTo>
                    <a:pt x="37" y="41"/>
                    <a:pt x="35" y="44"/>
                    <a:pt x="34" y="44"/>
                  </a:cubicBezTo>
                  <a:cubicBezTo>
                    <a:pt x="34" y="45"/>
                    <a:pt x="35" y="50"/>
                    <a:pt x="35" y="51"/>
                  </a:cubicBezTo>
                  <a:cubicBezTo>
                    <a:pt x="35" y="51"/>
                    <a:pt x="14" y="55"/>
                    <a:pt x="10" y="54"/>
                  </a:cubicBezTo>
                  <a:cubicBezTo>
                    <a:pt x="7" y="53"/>
                    <a:pt x="3" y="53"/>
                    <a:pt x="0" y="53"/>
                  </a:cubicBezTo>
                  <a:cubicBezTo>
                    <a:pt x="1" y="54"/>
                    <a:pt x="3" y="55"/>
                    <a:pt x="3" y="56"/>
                  </a:cubicBezTo>
                  <a:cubicBezTo>
                    <a:pt x="4" y="58"/>
                    <a:pt x="7" y="60"/>
                    <a:pt x="10" y="62"/>
                  </a:cubicBezTo>
                  <a:cubicBezTo>
                    <a:pt x="13" y="63"/>
                    <a:pt x="11" y="68"/>
                    <a:pt x="13" y="68"/>
                  </a:cubicBezTo>
                  <a:cubicBezTo>
                    <a:pt x="14" y="69"/>
                    <a:pt x="16" y="73"/>
                    <a:pt x="14" y="73"/>
                  </a:cubicBezTo>
                  <a:cubicBezTo>
                    <a:pt x="12" y="73"/>
                    <a:pt x="10" y="74"/>
                    <a:pt x="8" y="75"/>
                  </a:cubicBezTo>
                  <a:cubicBezTo>
                    <a:pt x="7" y="76"/>
                    <a:pt x="4" y="78"/>
                    <a:pt x="5" y="81"/>
                  </a:cubicBezTo>
                  <a:cubicBezTo>
                    <a:pt x="5" y="82"/>
                    <a:pt x="5" y="82"/>
                    <a:pt x="5" y="83"/>
                  </a:cubicBezTo>
                  <a:cubicBezTo>
                    <a:pt x="10" y="83"/>
                    <a:pt x="16" y="83"/>
                    <a:pt x="16" y="82"/>
                  </a:cubicBezTo>
                  <a:cubicBezTo>
                    <a:pt x="17" y="81"/>
                    <a:pt x="20" y="80"/>
                    <a:pt x="21" y="81"/>
                  </a:cubicBezTo>
                  <a:cubicBezTo>
                    <a:pt x="23" y="82"/>
                    <a:pt x="29" y="83"/>
                    <a:pt x="31" y="81"/>
                  </a:cubicBezTo>
                  <a:cubicBezTo>
                    <a:pt x="34" y="79"/>
                    <a:pt x="36" y="81"/>
                    <a:pt x="36" y="83"/>
                  </a:cubicBezTo>
                  <a:cubicBezTo>
                    <a:pt x="36" y="84"/>
                    <a:pt x="38" y="85"/>
                    <a:pt x="39" y="86"/>
                  </a:cubicBezTo>
                  <a:cubicBezTo>
                    <a:pt x="40" y="87"/>
                    <a:pt x="39" y="89"/>
                    <a:pt x="40" y="90"/>
                  </a:cubicBezTo>
                  <a:cubicBezTo>
                    <a:pt x="41" y="92"/>
                    <a:pt x="43" y="91"/>
                    <a:pt x="46" y="93"/>
                  </a:cubicBezTo>
                  <a:cubicBezTo>
                    <a:pt x="46" y="93"/>
                    <a:pt x="46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9" y="91"/>
                    <a:pt x="49" y="88"/>
                    <a:pt x="53" y="89"/>
                  </a:cubicBezTo>
                  <a:cubicBezTo>
                    <a:pt x="57" y="90"/>
                    <a:pt x="56" y="88"/>
                    <a:pt x="59" y="89"/>
                  </a:cubicBezTo>
                  <a:cubicBezTo>
                    <a:pt x="61" y="89"/>
                    <a:pt x="62" y="89"/>
                    <a:pt x="63" y="87"/>
                  </a:cubicBezTo>
                  <a:cubicBezTo>
                    <a:pt x="64" y="86"/>
                    <a:pt x="62" y="83"/>
                    <a:pt x="61" y="82"/>
                  </a:cubicBezTo>
                  <a:cubicBezTo>
                    <a:pt x="60" y="81"/>
                    <a:pt x="58" y="78"/>
                    <a:pt x="58" y="75"/>
                  </a:cubicBezTo>
                  <a:cubicBezTo>
                    <a:pt x="59" y="73"/>
                    <a:pt x="55" y="73"/>
                    <a:pt x="55" y="71"/>
                  </a:cubicBezTo>
                  <a:cubicBezTo>
                    <a:pt x="55" y="69"/>
                    <a:pt x="58" y="66"/>
                    <a:pt x="59" y="65"/>
                  </a:cubicBezTo>
                  <a:cubicBezTo>
                    <a:pt x="60" y="64"/>
                    <a:pt x="63" y="67"/>
                    <a:pt x="64" y="65"/>
                  </a:cubicBezTo>
                  <a:cubicBezTo>
                    <a:pt x="65" y="64"/>
                    <a:pt x="67" y="65"/>
                    <a:pt x="68" y="65"/>
                  </a:cubicBezTo>
                  <a:cubicBezTo>
                    <a:pt x="69" y="65"/>
                    <a:pt x="71" y="63"/>
                    <a:pt x="71" y="61"/>
                  </a:cubicBezTo>
                  <a:cubicBezTo>
                    <a:pt x="72" y="58"/>
                    <a:pt x="76" y="58"/>
                    <a:pt x="77" y="57"/>
                  </a:cubicBezTo>
                  <a:cubicBezTo>
                    <a:pt x="77" y="57"/>
                    <a:pt x="79" y="52"/>
                    <a:pt x="79" y="51"/>
                  </a:cubicBezTo>
                  <a:cubicBezTo>
                    <a:pt x="80" y="50"/>
                    <a:pt x="83" y="50"/>
                    <a:pt x="83" y="48"/>
                  </a:cubicBezTo>
                  <a:cubicBezTo>
                    <a:pt x="83" y="45"/>
                    <a:pt x="84" y="45"/>
                    <a:pt x="86" y="44"/>
                  </a:cubicBezTo>
                  <a:cubicBezTo>
                    <a:pt x="87" y="44"/>
                    <a:pt x="87" y="42"/>
                    <a:pt x="87" y="40"/>
                  </a:cubicBezTo>
                  <a:cubicBezTo>
                    <a:pt x="87" y="38"/>
                    <a:pt x="88" y="35"/>
                    <a:pt x="90" y="35"/>
                  </a:cubicBezTo>
                  <a:cubicBezTo>
                    <a:pt x="92" y="34"/>
                    <a:pt x="89" y="32"/>
                    <a:pt x="87" y="32"/>
                  </a:cubicBezTo>
                  <a:cubicBezTo>
                    <a:pt x="85" y="33"/>
                    <a:pt x="84" y="26"/>
                    <a:pt x="84" y="26"/>
                  </a:cubicBezTo>
                  <a:cubicBezTo>
                    <a:pt x="84" y="26"/>
                    <a:pt x="84" y="21"/>
                    <a:pt x="83" y="20"/>
                  </a:cubicBezTo>
                  <a:cubicBezTo>
                    <a:pt x="81" y="20"/>
                    <a:pt x="83" y="17"/>
                    <a:pt x="86" y="17"/>
                  </a:cubicBezTo>
                  <a:cubicBezTo>
                    <a:pt x="88" y="17"/>
                    <a:pt x="93" y="20"/>
                    <a:pt x="95" y="19"/>
                  </a:cubicBezTo>
                  <a:cubicBezTo>
                    <a:pt x="97" y="18"/>
                    <a:pt x="100" y="17"/>
                    <a:pt x="101" y="16"/>
                  </a:cubicBezTo>
                  <a:cubicBezTo>
                    <a:pt x="102" y="16"/>
                    <a:pt x="103" y="14"/>
                    <a:pt x="103" y="12"/>
                  </a:cubicBezTo>
                  <a:cubicBezTo>
                    <a:pt x="102" y="12"/>
                    <a:pt x="100" y="11"/>
                    <a:pt x="99" y="1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5" name="Freeform 172"/>
            <p:cNvSpPr>
              <a:spLocks noEditPoints="1"/>
            </p:cNvSpPr>
            <p:nvPr/>
          </p:nvSpPr>
          <p:spPr bwMode="auto">
            <a:xfrm>
              <a:off x="3962198" y="2941842"/>
              <a:ext cx="557665" cy="224647"/>
            </a:xfrm>
            <a:custGeom>
              <a:avLst/>
              <a:gdLst>
                <a:gd name="T0" fmla="*/ 21 w 287"/>
                <a:gd name="T1" fmla="*/ 44 h 104"/>
                <a:gd name="T2" fmla="*/ 81 w 287"/>
                <a:gd name="T3" fmla="*/ 55 h 104"/>
                <a:gd name="T4" fmla="*/ 12 w 287"/>
                <a:gd name="T5" fmla="*/ 28 h 104"/>
                <a:gd name="T6" fmla="*/ 154 w 287"/>
                <a:gd name="T7" fmla="*/ 73 h 104"/>
                <a:gd name="T8" fmla="*/ 160 w 287"/>
                <a:gd name="T9" fmla="*/ 59 h 104"/>
                <a:gd name="T10" fmla="*/ 169 w 287"/>
                <a:gd name="T11" fmla="*/ 61 h 104"/>
                <a:gd name="T12" fmla="*/ 175 w 287"/>
                <a:gd name="T13" fmla="*/ 42 h 104"/>
                <a:gd name="T14" fmla="*/ 175 w 287"/>
                <a:gd name="T15" fmla="*/ 35 h 104"/>
                <a:gd name="T16" fmla="*/ 164 w 287"/>
                <a:gd name="T17" fmla="*/ 29 h 104"/>
                <a:gd name="T18" fmla="*/ 147 w 287"/>
                <a:gd name="T19" fmla="*/ 53 h 104"/>
                <a:gd name="T20" fmla="*/ 68 w 287"/>
                <a:gd name="T21" fmla="*/ 58 h 104"/>
                <a:gd name="T22" fmla="*/ 65 w 287"/>
                <a:gd name="T23" fmla="*/ 48 h 104"/>
                <a:gd name="T24" fmla="*/ 63 w 287"/>
                <a:gd name="T25" fmla="*/ 52 h 104"/>
                <a:gd name="T26" fmla="*/ 52 w 287"/>
                <a:gd name="T27" fmla="*/ 39 h 104"/>
                <a:gd name="T28" fmla="*/ 43 w 287"/>
                <a:gd name="T29" fmla="*/ 27 h 104"/>
                <a:gd name="T30" fmla="*/ 29 w 287"/>
                <a:gd name="T31" fmla="*/ 18 h 104"/>
                <a:gd name="T32" fmla="*/ 1 w 287"/>
                <a:gd name="T33" fmla="*/ 2 h 104"/>
                <a:gd name="T34" fmla="*/ 25 w 287"/>
                <a:gd name="T35" fmla="*/ 35 h 104"/>
                <a:gd name="T36" fmla="*/ 55 w 287"/>
                <a:gd name="T37" fmla="*/ 70 h 104"/>
                <a:gd name="T38" fmla="*/ 67 w 287"/>
                <a:gd name="T39" fmla="*/ 64 h 104"/>
                <a:gd name="T40" fmla="*/ 206 w 287"/>
                <a:gd name="T41" fmla="*/ 29 h 104"/>
                <a:gd name="T42" fmla="*/ 207 w 287"/>
                <a:gd name="T43" fmla="*/ 35 h 104"/>
                <a:gd name="T44" fmla="*/ 192 w 287"/>
                <a:gd name="T45" fmla="*/ 58 h 104"/>
                <a:gd name="T46" fmla="*/ 153 w 287"/>
                <a:gd name="T47" fmla="*/ 92 h 104"/>
                <a:gd name="T48" fmla="*/ 178 w 287"/>
                <a:gd name="T49" fmla="*/ 89 h 104"/>
                <a:gd name="T50" fmla="*/ 214 w 287"/>
                <a:gd name="T51" fmla="*/ 59 h 104"/>
                <a:gd name="T52" fmla="*/ 120 w 287"/>
                <a:gd name="T53" fmla="*/ 87 h 104"/>
                <a:gd name="T54" fmla="*/ 108 w 287"/>
                <a:gd name="T55" fmla="*/ 81 h 104"/>
                <a:gd name="T56" fmla="*/ 67 w 287"/>
                <a:gd name="T57" fmla="*/ 76 h 104"/>
                <a:gd name="T58" fmla="*/ 72 w 287"/>
                <a:gd name="T59" fmla="*/ 84 h 104"/>
                <a:gd name="T60" fmla="*/ 111 w 287"/>
                <a:gd name="T61" fmla="*/ 90 h 104"/>
                <a:gd name="T62" fmla="*/ 120 w 287"/>
                <a:gd name="T63" fmla="*/ 87 h 104"/>
                <a:gd name="T64" fmla="*/ 250 w 287"/>
                <a:gd name="T65" fmla="*/ 58 h 104"/>
                <a:gd name="T66" fmla="*/ 223 w 287"/>
                <a:gd name="T67" fmla="*/ 45 h 104"/>
                <a:gd name="T68" fmla="*/ 240 w 287"/>
                <a:gd name="T69" fmla="*/ 52 h 104"/>
                <a:gd name="T70" fmla="*/ 231 w 287"/>
                <a:gd name="T71" fmla="*/ 55 h 104"/>
                <a:gd name="T72" fmla="*/ 245 w 287"/>
                <a:gd name="T73" fmla="*/ 63 h 104"/>
                <a:gd name="T74" fmla="*/ 272 w 287"/>
                <a:gd name="T75" fmla="*/ 79 h 104"/>
                <a:gd name="T76" fmla="*/ 280 w 287"/>
                <a:gd name="T77" fmla="*/ 89 h 104"/>
                <a:gd name="T78" fmla="*/ 265 w 287"/>
                <a:gd name="T79" fmla="*/ 47 h 104"/>
                <a:gd name="T80" fmla="*/ 182 w 287"/>
                <a:gd name="T81" fmla="*/ 96 h 104"/>
                <a:gd name="T82" fmla="*/ 185 w 287"/>
                <a:gd name="T83" fmla="*/ 98 h 104"/>
                <a:gd name="T84" fmla="*/ 187 w 287"/>
                <a:gd name="T85" fmla="*/ 96 h 104"/>
                <a:gd name="T86" fmla="*/ 138 w 287"/>
                <a:gd name="T87" fmla="*/ 37 h 104"/>
                <a:gd name="T88" fmla="*/ 141 w 287"/>
                <a:gd name="T89" fmla="*/ 21 h 104"/>
                <a:gd name="T90" fmla="*/ 140 w 287"/>
                <a:gd name="T91" fmla="*/ 11 h 104"/>
                <a:gd name="T92" fmla="*/ 124 w 287"/>
                <a:gd name="T93" fmla="*/ 19 h 104"/>
                <a:gd name="T94" fmla="*/ 111 w 287"/>
                <a:gd name="T95" fmla="*/ 28 h 104"/>
                <a:gd name="T96" fmla="*/ 91 w 287"/>
                <a:gd name="T97" fmla="*/ 28 h 104"/>
                <a:gd name="T98" fmla="*/ 85 w 287"/>
                <a:gd name="T99" fmla="*/ 33 h 104"/>
                <a:gd name="T100" fmla="*/ 99 w 287"/>
                <a:gd name="T101" fmla="*/ 56 h 104"/>
                <a:gd name="T102" fmla="*/ 120 w 287"/>
                <a:gd name="T103" fmla="*/ 61 h 104"/>
                <a:gd name="T104" fmla="*/ 148 w 287"/>
                <a:gd name="T105" fmla="*/ 98 h 104"/>
                <a:gd name="T106" fmla="*/ 148 w 287"/>
                <a:gd name="T107" fmla="*/ 98 h 104"/>
                <a:gd name="T108" fmla="*/ 130 w 287"/>
                <a:gd name="T109" fmla="*/ 93 h 104"/>
                <a:gd name="T110" fmla="*/ 139 w 287"/>
                <a:gd name="T111" fmla="*/ 8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7" h="104">
                  <a:moveTo>
                    <a:pt x="21" y="44"/>
                  </a:moveTo>
                  <a:cubicBezTo>
                    <a:pt x="20" y="45"/>
                    <a:pt x="22" y="49"/>
                    <a:pt x="24" y="47"/>
                  </a:cubicBezTo>
                  <a:cubicBezTo>
                    <a:pt x="25" y="46"/>
                    <a:pt x="22" y="41"/>
                    <a:pt x="21" y="44"/>
                  </a:cubicBezTo>
                  <a:close/>
                  <a:moveTo>
                    <a:pt x="81" y="55"/>
                  </a:moveTo>
                  <a:cubicBezTo>
                    <a:pt x="81" y="54"/>
                    <a:pt x="76" y="54"/>
                    <a:pt x="78" y="57"/>
                  </a:cubicBezTo>
                  <a:cubicBezTo>
                    <a:pt x="79" y="59"/>
                    <a:pt x="81" y="57"/>
                    <a:pt x="81" y="55"/>
                  </a:cubicBezTo>
                  <a:close/>
                  <a:moveTo>
                    <a:pt x="12" y="28"/>
                  </a:moveTo>
                  <a:cubicBezTo>
                    <a:pt x="11" y="30"/>
                    <a:pt x="13" y="35"/>
                    <a:pt x="16" y="33"/>
                  </a:cubicBezTo>
                  <a:cubicBezTo>
                    <a:pt x="18" y="31"/>
                    <a:pt x="12" y="26"/>
                    <a:pt x="12" y="28"/>
                  </a:cubicBezTo>
                  <a:close/>
                  <a:moveTo>
                    <a:pt x="151" y="60"/>
                  </a:moveTo>
                  <a:cubicBezTo>
                    <a:pt x="154" y="60"/>
                    <a:pt x="153" y="64"/>
                    <a:pt x="153" y="66"/>
                  </a:cubicBezTo>
                  <a:cubicBezTo>
                    <a:pt x="152" y="69"/>
                    <a:pt x="151" y="74"/>
                    <a:pt x="154" y="73"/>
                  </a:cubicBezTo>
                  <a:cubicBezTo>
                    <a:pt x="156" y="72"/>
                    <a:pt x="158" y="69"/>
                    <a:pt x="157" y="67"/>
                  </a:cubicBezTo>
                  <a:cubicBezTo>
                    <a:pt x="155" y="66"/>
                    <a:pt x="155" y="58"/>
                    <a:pt x="156" y="56"/>
                  </a:cubicBezTo>
                  <a:cubicBezTo>
                    <a:pt x="157" y="54"/>
                    <a:pt x="162" y="55"/>
                    <a:pt x="160" y="59"/>
                  </a:cubicBezTo>
                  <a:cubicBezTo>
                    <a:pt x="158" y="62"/>
                    <a:pt x="163" y="61"/>
                    <a:pt x="163" y="65"/>
                  </a:cubicBezTo>
                  <a:cubicBezTo>
                    <a:pt x="163" y="68"/>
                    <a:pt x="166" y="66"/>
                    <a:pt x="169" y="66"/>
                  </a:cubicBezTo>
                  <a:cubicBezTo>
                    <a:pt x="172" y="65"/>
                    <a:pt x="171" y="63"/>
                    <a:pt x="169" y="61"/>
                  </a:cubicBezTo>
                  <a:cubicBezTo>
                    <a:pt x="167" y="59"/>
                    <a:pt x="171" y="55"/>
                    <a:pt x="168" y="54"/>
                  </a:cubicBezTo>
                  <a:cubicBezTo>
                    <a:pt x="165" y="52"/>
                    <a:pt x="163" y="49"/>
                    <a:pt x="166" y="48"/>
                  </a:cubicBezTo>
                  <a:cubicBezTo>
                    <a:pt x="168" y="48"/>
                    <a:pt x="176" y="43"/>
                    <a:pt x="175" y="42"/>
                  </a:cubicBezTo>
                  <a:cubicBezTo>
                    <a:pt x="174" y="40"/>
                    <a:pt x="163" y="42"/>
                    <a:pt x="163" y="45"/>
                  </a:cubicBezTo>
                  <a:cubicBezTo>
                    <a:pt x="162" y="49"/>
                    <a:pt x="154" y="45"/>
                    <a:pt x="155" y="39"/>
                  </a:cubicBezTo>
                  <a:cubicBezTo>
                    <a:pt x="156" y="33"/>
                    <a:pt x="171" y="33"/>
                    <a:pt x="175" y="35"/>
                  </a:cubicBezTo>
                  <a:cubicBezTo>
                    <a:pt x="180" y="37"/>
                    <a:pt x="185" y="31"/>
                    <a:pt x="186" y="28"/>
                  </a:cubicBezTo>
                  <a:cubicBezTo>
                    <a:pt x="188" y="25"/>
                    <a:pt x="183" y="29"/>
                    <a:pt x="180" y="31"/>
                  </a:cubicBezTo>
                  <a:cubicBezTo>
                    <a:pt x="177" y="33"/>
                    <a:pt x="168" y="31"/>
                    <a:pt x="164" y="29"/>
                  </a:cubicBezTo>
                  <a:cubicBezTo>
                    <a:pt x="160" y="28"/>
                    <a:pt x="160" y="32"/>
                    <a:pt x="156" y="32"/>
                  </a:cubicBezTo>
                  <a:cubicBezTo>
                    <a:pt x="153" y="33"/>
                    <a:pt x="154" y="40"/>
                    <a:pt x="152" y="41"/>
                  </a:cubicBezTo>
                  <a:cubicBezTo>
                    <a:pt x="150" y="42"/>
                    <a:pt x="150" y="48"/>
                    <a:pt x="147" y="53"/>
                  </a:cubicBezTo>
                  <a:cubicBezTo>
                    <a:pt x="144" y="59"/>
                    <a:pt x="148" y="59"/>
                    <a:pt x="151" y="60"/>
                  </a:cubicBezTo>
                  <a:close/>
                  <a:moveTo>
                    <a:pt x="67" y="64"/>
                  </a:moveTo>
                  <a:cubicBezTo>
                    <a:pt x="67" y="62"/>
                    <a:pt x="68" y="59"/>
                    <a:pt x="68" y="58"/>
                  </a:cubicBezTo>
                  <a:cubicBezTo>
                    <a:pt x="68" y="57"/>
                    <a:pt x="69" y="56"/>
                    <a:pt x="70" y="57"/>
                  </a:cubicBezTo>
                  <a:cubicBezTo>
                    <a:pt x="72" y="57"/>
                    <a:pt x="72" y="53"/>
                    <a:pt x="70" y="53"/>
                  </a:cubicBezTo>
                  <a:cubicBezTo>
                    <a:pt x="69" y="52"/>
                    <a:pt x="68" y="48"/>
                    <a:pt x="65" y="48"/>
                  </a:cubicBezTo>
                  <a:cubicBezTo>
                    <a:pt x="62" y="48"/>
                    <a:pt x="63" y="50"/>
                    <a:pt x="64" y="50"/>
                  </a:cubicBezTo>
                  <a:cubicBezTo>
                    <a:pt x="66" y="51"/>
                    <a:pt x="67" y="52"/>
                    <a:pt x="67" y="53"/>
                  </a:cubicBezTo>
                  <a:cubicBezTo>
                    <a:pt x="66" y="55"/>
                    <a:pt x="66" y="52"/>
                    <a:pt x="63" y="52"/>
                  </a:cubicBezTo>
                  <a:cubicBezTo>
                    <a:pt x="60" y="52"/>
                    <a:pt x="62" y="49"/>
                    <a:pt x="59" y="49"/>
                  </a:cubicBezTo>
                  <a:cubicBezTo>
                    <a:pt x="56" y="49"/>
                    <a:pt x="57" y="43"/>
                    <a:pt x="54" y="43"/>
                  </a:cubicBezTo>
                  <a:cubicBezTo>
                    <a:pt x="50" y="43"/>
                    <a:pt x="50" y="41"/>
                    <a:pt x="52" y="39"/>
                  </a:cubicBezTo>
                  <a:cubicBezTo>
                    <a:pt x="54" y="37"/>
                    <a:pt x="49" y="35"/>
                    <a:pt x="49" y="33"/>
                  </a:cubicBezTo>
                  <a:cubicBezTo>
                    <a:pt x="49" y="31"/>
                    <a:pt x="46" y="32"/>
                    <a:pt x="46" y="31"/>
                  </a:cubicBezTo>
                  <a:cubicBezTo>
                    <a:pt x="46" y="29"/>
                    <a:pt x="44" y="30"/>
                    <a:pt x="43" y="27"/>
                  </a:cubicBezTo>
                  <a:cubicBezTo>
                    <a:pt x="41" y="25"/>
                    <a:pt x="40" y="27"/>
                    <a:pt x="39" y="26"/>
                  </a:cubicBezTo>
                  <a:cubicBezTo>
                    <a:pt x="37" y="24"/>
                    <a:pt x="35" y="23"/>
                    <a:pt x="34" y="24"/>
                  </a:cubicBezTo>
                  <a:cubicBezTo>
                    <a:pt x="33" y="24"/>
                    <a:pt x="30" y="21"/>
                    <a:pt x="29" y="18"/>
                  </a:cubicBezTo>
                  <a:cubicBezTo>
                    <a:pt x="28" y="16"/>
                    <a:pt x="19" y="12"/>
                    <a:pt x="18" y="9"/>
                  </a:cubicBezTo>
                  <a:cubicBezTo>
                    <a:pt x="17" y="6"/>
                    <a:pt x="14" y="4"/>
                    <a:pt x="9" y="5"/>
                  </a:cubicBezTo>
                  <a:cubicBezTo>
                    <a:pt x="4" y="5"/>
                    <a:pt x="2" y="0"/>
                    <a:pt x="1" y="2"/>
                  </a:cubicBezTo>
                  <a:cubicBezTo>
                    <a:pt x="0" y="5"/>
                    <a:pt x="6" y="12"/>
                    <a:pt x="10" y="14"/>
                  </a:cubicBezTo>
                  <a:cubicBezTo>
                    <a:pt x="13" y="16"/>
                    <a:pt x="14" y="23"/>
                    <a:pt x="18" y="23"/>
                  </a:cubicBezTo>
                  <a:cubicBezTo>
                    <a:pt x="22" y="23"/>
                    <a:pt x="22" y="35"/>
                    <a:pt x="25" y="35"/>
                  </a:cubicBezTo>
                  <a:cubicBezTo>
                    <a:pt x="28" y="36"/>
                    <a:pt x="34" y="45"/>
                    <a:pt x="34" y="50"/>
                  </a:cubicBezTo>
                  <a:cubicBezTo>
                    <a:pt x="35" y="55"/>
                    <a:pt x="41" y="57"/>
                    <a:pt x="43" y="61"/>
                  </a:cubicBezTo>
                  <a:cubicBezTo>
                    <a:pt x="46" y="64"/>
                    <a:pt x="54" y="69"/>
                    <a:pt x="55" y="70"/>
                  </a:cubicBezTo>
                  <a:cubicBezTo>
                    <a:pt x="56" y="72"/>
                    <a:pt x="57" y="75"/>
                    <a:pt x="58" y="73"/>
                  </a:cubicBezTo>
                  <a:cubicBezTo>
                    <a:pt x="59" y="72"/>
                    <a:pt x="63" y="73"/>
                    <a:pt x="64" y="74"/>
                  </a:cubicBezTo>
                  <a:cubicBezTo>
                    <a:pt x="66" y="74"/>
                    <a:pt x="67" y="67"/>
                    <a:pt x="67" y="64"/>
                  </a:cubicBezTo>
                  <a:close/>
                  <a:moveTo>
                    <a:pt x="207" y="35"/>
                  </a:moveTo>
                  <a:cubicBezTo>
                    <a:pt x="212" y="35"/>
                    <a:pt x="210" y="33"/>
                    <a:pt x="210" y="30"/>
                  </a:cubicBezTo>
                  <a:cubicBezTo>
                    <a:pt x="210" y="28"/>
                    <a:pt x="206" y="30"/>
                    <a:pt x="206" y="29"/>
                  </a:cubicBezTo>
                  <a:cubicBezTo>
                    <a:pt x="206" y="27"/>
                    <a:pt x="205" y="22"/>
                    <a:pt x="202" y="26"/>
                  </a:cubicBezTo>
                  <a:cubicBezTo>
                    <a:pt x="199" y="30"/>
                    <a:pt x="203" y="40"/>
                    <a:pt x="205" y="40"/>
                  </a:cubicBezTo>
                  <a:cubicBezTo>
                    <a:pt x="207" y="40"/>
                    <a:pt x="203" y="35"/>
                    <a:pt x="207" y="35"/>
                  </a:cubicBezTo>
                  <a:close/>
                  <a:moveTo>
                    <a:pt x="192" y="58"/>
                  </a:moveTo>
                  <a:cubicBezTo>
                    <a:pt x="193" y="61"/>
                    <a:pt x="198" y="63"/>
                    <a:pt x="200" y="60"/>
                  </a:cubicBezTo>
                  <a:cubicBezTo>
                    <a:pt x="201" y="57"/>
                    <a:pt x="192" y="55"/>
                    <a:pt x="192" y="58"/>
                  </a:cubicBezTo>
                  <a:close/>
                  <a:moveTo>
                    <a:pt x="178" y="89"/>
                  </a:moveTo>
                  <a:cubicBezTo>
                    <a:pt x="173" y="88"/>
                    <a:pt x="170" y="92"/>
                    <a:pt x="165" y="90"/>
                  </a:cubicBezTo>
                  <a:cubicBezTo>
                    <a:pt x="160" y="88"/>
                    <a:pt x="152" y="90"/>
                    <a:pt x="153" y="92"/>
                  </a:cubicBezTo>
                  <a:cubicBezTo>
                    <a:pt x="154" y="93"/>
                    <a:pt x="158" y="94"/>
                    <a:pt x="163" y="94"/>
                  </a:cubicBezTo>
                  <a:cubicBezTo>
                    <a:pt x="168" y="94"/>
                    <a:pt x="172" y="91"/>
                    <a:pt x="176" y="91"/>
                  </a:cubicBezTo>
                  <a:cubicBezTo>
                    <a:pt x="179" y="91"/>
                    <a:pt x="183" y="90"/>
                    <a:pt x="178" y="89"/>
                  </a:cubicBezTo>
                  <a:close/>
                  <a:moveTo>
                    <a:pt x="217" y="55"/>
                  </a:moveTo>
                  <a:cubicBezTo>
                    <a:pt x="212" y="54"/>
                    <a:pt x="204" y="55"/>
                    <a:pt x="205" y="58"/>
                  </a:cubicBezTo>
                  <a:cubicBezTo>
                    <a:pt x="206" y="60"/>
                    <a:pt x="210" y="59"/>
                    <a:pt x="214" y="59"/>
                  </a:cubicBezTo>
                  <a:cubicBezTo>
                    <a:pt x="217" y="59"/>
                    <a:pt x="219" y="62"/>
                    <a:pt x="222" y="62"/>
                  </a:cubicBezTo>
                  <a:cubicBezTo>
                    <a:pt x="224" y="62"/>
                    <a:pt x="222" y="57"/>
                    <a:pt x="217" y="55"/>
                  </a:cubicBezTo>
                  <a:close/>
                  <a:moveTo>
                    <a:pt x="120" y="87"/>
                  </a:moveTo>
                  <a:cubicBezTo>
                    <a:pt x="120" y="85"/>
                    <a:pt x="113" y="87"/>
                    <a:pt x="109" y="85"/>
                  </a:cubicBezTo>
                  <a:cubicBezTo>
                    <a:pt x="106" y="84"/>
                    <a:pt x="113" y="83"/>
                    <a:pt x="116" y="81"/>
                  </a:cubicBezTo>
                  <a:cubicBezTo>
                    <a:pt x="118" y="80"/>
                    <a:pt x="114" y="79"/>
                    <a:pt x="108" y="81"/>
                  </a:cubicBezTo>
                  <a:cubicBezTo>
                    <a:pt x="102" y="83"/>
                    <a:pt x="95" y="77"/>
                    <a:pt x="95" y="80"/>
                  </a:cubicBezTo>
                  <a:cubicBezTo>
                    <a:pt x="95" y="82"/>
                    <a:pt x="85" y="78"/>
                    <a:pt x="82" y="77"/>
                  </a:cubicBezTo>
                  <a:cubicBezTo>
                    <a:pt x="79" y="75"/>
                    <a:pt x="69" y="72"/>
                    <a:pt x="67" y="76"/>
                  </a:cubicBezTo>
                  <a:cubicBezTo>
                    <a:pt x="65" y="79"/>
                    <a:pt x="64" y="76"/>
                    <a:pt x="64" y="80"/>
                  </a:cubicBezTo>
                  <a:cubicBezTo>
                    <a:pt x="65" y="82"/>
                    <a:pt x="67" y="80"/>
                    <a:pt x="69" y="80"/>
                  </a:cubicBezTo>
                  <a:cubicBezTo>
                    <a:pt x="71" y="80"/>
                    <a:pt x="70" y="84"/>
                    <a:pt x="72" y="84"/>
                  </a:cubicBezTo>
                  <a:cubicBezTo>
                    <a:pt x="75" y="84"/>
                    <a:pt x="83" y="87"/>
                    <a:pt x="83" y="85"/>
                  </a:cubicBezTo>
                  <a:cubicBezTo>
                    <a:pt x="84" y="83"/>
                    <a:pt x="92" y="85"/>
                    <a:pt x="95" y="88"/>
                  </a:cubicBezTo>
                  <a:cubicBezTo>
                    <a:pt x="99" y="91"/>
                    <a:pt x="107" y="91"/>
                    <a:pt x="111" y="90"/>
                  </a:cubicBezTo>
                  <a:cubicBezTo>
                    <a:pt x="114" y="90"/>
                    <a:pt x="118" y="93"/>
                    <a:pt x="119" y="91"/>
                  </a:cubicBezTo>
                  <a:cubicBezTo>
                    <a:pt x="120" y="89"/>
                    <a:pt x="123" y="94"/>
                    <a:pt x="126" y="91"/>
                  </a:cubicBezTo>
                  <a:cubicBezTo>
                    <a:pt x="130" y="88"/>
                    <a:pt x="120" y="89"/>
                    <a:pt x="120" y="87"/>
                  </a:cubicBezTo>
                  <a:close/>
                  <a:moveTo>
                    <a:pt x="265" y="47"/>
                  </a:moveTo>
                  <a:cubicBezTo>
                    <a:pt x="262" y="47"/>
                    <a:pt x="262" y="52"/>
                    <a:pt x="260" y="52"/>
                  </a:cubicBezTo>
                  <a:cubicBezTo>
                    <a:pt x="257" y="52"/>
                    <a:pt x="254" y="57"/>
                    <a:pt x="250" y="58"/>
                  </a:cubicBezTo>
                  <a:cubicBezTo>
                    <a:pt x="245" y="60"/>
                    <a:pt x="245" y="46"/>
                    <a:pt x="243" y="43"/>
                  </a:cubicBezTo>
                  <a:cubicBezTo>
                    <a:pt x="241" y="40"/>
                    <a:pt x="230" y="38"/>
                    <a:pt x="229" y="41"/>
                  </a:cubicBezTo>
                  <a:cubicBezTo>
                    <a:pt x="228" y="44"/>
                    <a:pt x="224" y="43"/>
                    <a:pt x="223" y="45"/>
                  </a:cubicBezTo>
                  <a:cubicBezTo>
                    <a:pt x="223" y="47"/>
                    <a:pt x="224" y="47"/>
                    <a:pt x="227" y="47"/>
                  </a:cubicBezTo>
                  <a:cubicBezTo>
                    <a:pt x="229" y="47"/>
                    <a:pt x="229" y="49"/>
                    <a:pt x="230" y="51"/>
                  </a:cubicBezTo>
                  <a:cubicBezTo>
                    <a:pt x="231" y="53"/>
                    <a:pt x="238" y="52"/>
                    <a:pt x="240" y="52"/>
                  </a:cubicBezTo>
                  <a:cubicBezTo>
                    <a:pt x="242" y="51"/>
                    <a:pt x="243" y="54"/>
                    <a:pt x="240" y="53"/>
                  </a:cubicBezTo>
                  <a:cubicBezTo>
                    <a:pt x="236" y="52"/>
                    <a:pt x="236" y="55"/>
                    <a:pt x="234" y="54"/>
                  </a:cubicBezTo>
                  <a:cubicBezTo>
                    <a:pt x="232" y="54"/>
                    <a:pt x="229" y="54"/>
                    <a:pt x="231" y="55"/>
                  </a:cubicBezTo>
                  <a:cubicBezTo>
                    <a:pt x="232" y="57"/>
                    <a:pt x="234" y="58"/>
                    <a:pt x="234" y="61"/>
                  </a:cubicBezTo>
                  <a:cubicBezTo>
                    <a:pt x="234" y="64"/>
                    <a:pt x="239" y="63"/>
                    <a:pt x="239" y="61"/>
                  </a:cubicBezTo>
                  <a:cubicBezTo>
                    <a:pt x="239" y="58"/>
                    <a:pt x="241" y="61"/>
                    <a:pt x="245" y="63"/>
                  </a:cubicBezTo>
                  <a:cubicBezTo>
                    <a:pt x="249" y="64"/>
                    <a:pt x="246" y="65"/>
                    <a:pt x="251" y="66"/>
                  </a:cubicBezTo>
                  <a:cubicBezTo>
                    <a:pt x="255" y="66"/>
                    <a:pt x="264" y="69"/>
                    <a:pt x="268" y="72"/>
                  </a:cubicBezTo>
                  <a:cubicBezTo>
                    <a:pt x="272" y="74"/>
                    <a:pt x="269" y="76"/>
                    <a:pt x="272" y="79"/>
                  </a:cubicBezTo>
                  <a:cubicBezTo>
                    <a:pt x="274" y="81"/>
                    <a:pt x="275" y="84"/>
                    <a:pt x="271" y="84"/>
                  </a:cubicBezTo>
                  <a:cubicBezTo>
                    <a:pt x="268" y="84"/>
                    <a:pt x="265" y="88"/>
                    <a:pt x="266" y="89"/>
                  </a:cubicBezTo>
                  <a:cubicBezTo>
                    <a:pt x="266" y="91"/>
                    <a:pt x="277" y="89"/>
                    <a:pt x="280" y="89"/>
                  </a:cubicBezTo>
                  <a:cubicBezTo>
                    <a:pt x="282" y="89"/>
                    <a:pt x="283" y="92"/>
                    <a:pt x="287" y="9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79" y="52"/>
                    <a:pt x="267" y="47"/>
                    <a:pt x="265" y="47"/>
                  </a:cubicBezTo>
                  <a:close/>
                  <a:moveTo>
                    <a:pt x="185" y="94"/>
                  </a:moveTo>
                  <a:cubicBezTo>
                    <a:pt x="185" y="94"/>
                    <a:pt x="184" y="94"/>
                    <a:pt x="183" y="94"/>
                  </a:cubicBezTo>
                  <a:cubicBezTo>
                    <a:pt x="183" y="95"/>
                    <a:pt x="183" y="96"/>
                    <a:pt x="182" y="96"/>
                  </a:cubicBezTo>
                  <a:cubicBezTo>
                    <a:pt x="182" y="97"/>
                    <a:pt x="181" y="96"/>
                    <a:pt x="180" y="95"/>
                  </a:cubicBezTo>
                  <a:cubicBezTo>
                    <a:pt x="177" y="97"/>
                    <a:pt x="175" y="101"/>
                    <a:pt x="177" y="102"/>
                  </a:cubicBezTo>
                  <a:cubicBezTo>
                    <a:pt x="180" y="103"/>
                    <a:pt x="183" y="100"/>
                    <a:pt x="185" y="98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6" y="96"/>
                    <a:pt x="186" y="96"/>
                    <a:pt x="187" y="96"/>
                  </a:cubicBezTo>
                  <a:cubicBezTo>
                    <a:pt x="187" y="96"/>
                    <a:pt x="187" y="96"/>
                    <a:pt x="187" y="96"/>
                  </a:cubicBezTo>
                  <a:cubicBezTo>
                    <a:pt x="187" y="95"/>
                    <a:pt x="186" y="94"/>
                    <a:pt x="185" y="94"/>
                  </a:cubicBezTo>
                  <a:close/>
                  <a:moveTo>
                    <a:pt x="134" y="46"/>
                  </a:moveTo>
                  <a:cubicBezTo>
                    <a:pt x="137" y="44"/>
                    <a:pt x="138" y="40"/>
                    <a:pt x="138" y="37"/>
                  </a:cubicBezTo>
                  <a:cubicBezTo>
                    <a:pt x="137" y="33"/>
                    <a:pt x="146" y="33"/>
                    <a:pt x="147" y="31"/>
                  </a:cubicBezTo>
                  <a:cubicBezTo>
                    <a:pt x="149" y="30"/>
                    <a:pt x="145" y="27"/>
                    <a:pt x="143" y="26"/>
                  </a:cubicBezTo>
                  <a:cubicBezTo>
                    <a:pt x="141" y="25"/>
                    <a:pt x="143" y="23"/>
                    <a:pt x="141" y="21"/>
                  </a:cubicBezTo>
                  <a:cubicBezTo>
                    <a:pt x="139" y="20"/>
                    <a:pt x="137" y="16"/>
                    <a:pt x="139" y="16"/>
                  </a:cubicBezTo>
                  <a:cubicBezTo>
                    <a:pt x="141" y="16"/>
                    <a:pt x="137" y="12"/>
                    <a:pt x="139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39" y="10"/>
                    <a:pt x="138" y="10"/>
                    <a:pt x="137" y="10"/>
                  </a:cubicBezTo>
                  <a:cubicBezTo>
                    <a:pt x="134" y="10"/>
                    <a:pt x="127" y="9"/>
                    <a:pt x="128" y="14"/>
                  </a:cubicBezTo>
                  <a:cubicBezTo>
                    <a:pt x="128" y="19"/>
                    <a:pt x="124" y="17"/>
                    <a:pt x="124" y="19"/>
                  </a:cubicBezTo>
                  <a:cubicBezTo>
                    <a:pt x="124" y="22"/>
                    <a:pt x="122" y="22"/>
                    <a:pt x="122" y="25"/>
                  </a:cubicBezTo>
                  <a:cubicBezTo>
                    <a:pt x="123" y="28"/>
                    <a:pt x="120" y="27"/>
                    <a:pt x="117" y="29"/>
                  </a:cubicBezTo>
                  <a:cubicBezTo>
                    <a:pt x="113" y="31"/>
                    <a:pt x="114" y="28"/>
                    <a:pt x="111" y="28"/>
                  </a:cubicBezTo>
                  <a:cubicBezTo>
                    <a:pt x="107" y="28"/>
                    <a:pt x="107" y="30"/>
                    <a:pt x="104" y="30"/>
                  </a:cubicBezTo>
                  <a:cubicBezTo>
                    <a:pt x="102" y="31"/>
                    <a:pt x="98" y="30"/>
                    <a:pt x="96" y="31"/>
                  </a:cubicBezTo>
                  <a:cubicBezTo>
                    <a:pt x="95" y="32"/>
                    <a:pt x="93" y="28"/>
                    <a:pt x="91" y="28"/>
                  </a:cubicBezTo>
                  <a:cubicBezTo>
                    <a:pt x="90" y="28"/>
                    <a:pt x="90" y="26"/>
                    <a:pt x="89" y="25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86" y="25"/>
                    <a:pt x="82" y="31"/>
                    <a:pt x="85" y="33"/>
                  </a:cubicBezTo>
                  <a:cubicBezTo>
                    <a:pt x="87" y="36"/>
                    <a:pt x="87" y="40"/>
                    <a:pt x="88" y="42"/>
                  </a:cubicBezTo>
                  <a:cubicBezTo>
                    <a:pt x="89" y="44"/>
                    <a:pt x="93" y="44"/>
                    <a:pt x="93" y="48"/>
                  </a:cubicBezTo>
                  <a:cubicBezTo>
                    <a:pt x="93" y="52"/>
                    <a:pt x="97" y="58"/>
                    <a:pt x="99" y="56"/>
                  </a:cubicBezTo>
                  <a:cubicBezTo>
                    <a:pt x="102" y="55"/>
                    <a:pt x="103" y="57"/>
                    <a:pt x="104" y="59"/>
                  </a:cubicBezTo>
                  <a:cubicBezTo>
                    <a:pt x="105" y="60"/>
                    <a:pt x="111" y="57"/>
                    <a:pt x="112" y="58"/>
                  </a:cubicBezTo>
                  <a:cubicBezTo>
                    <a:pt x="114" y="58"/>
                    <a:pt x="120" y="59"/>
                    <a:pt x="120" y="61"/>
                  </a:cubicBezTo>
                  <a:cubicBezTo>
                    <a:pt x="121" y="64"/>
                    <a:pt x="126" y="61"/>
                    <a:pt x="129" y="60"/>
                  </a:cubicBezTo>
                  <a:cubicBezTo>
                    <a:pt x="133" y="59"/>
                    <a:pt x="131" y="48"/>
                    <a:pt x="134" y="46"/>
                  </a:cubicBezTo>
                  <a:close/>
                  <a:moveTo>
                    <a:pt x="148" y="98"/>
                  </a:moveTo>
                  <a:cubicBezTo>
                    <a:pt x="149" y="99"/>
                    <a:pt x="152" y="99"/>
                    <a:pt x="154" y="101"/>
                  </a:cubicBezTo>
                  <a:cubicBezTo>
                    <a:pt x="155" y="102"/>
                    <a:pt x="159" y="104"/>
                    <a:pt x="159" y="101"/>
                  </a:cubicBezTo>
                  <a:cubicBezTo>
                    <a:pt x="159" y="98"/>
                    <a:pt x="147" y="96"/>
                    <a:pt x="148" y="98"/>
                  </a:cubicBezTo>
                  <a:close/>
                  <a:moveTo>
                    <a:pt x="139" y="89"/>
                  </a:moveTo>
                  <a:cubicBezTo>
                    <a:pt x="138" y="90"/>
                    <a:pt x="135" y="91"/>
                    <a:pt x="133" y="89"/>
                  </a:cubicBezTo>
                  <a:cubicBezTo>
                    <a:pt x="131" y="88"/>
                    <a:pt x="129" y="91"/>
                    <a:pt x="130" y="93"/>
                  </a:cubicBezTo>
                  <a:cubicBezTo>
                    <a:pt x="131" y="94"/>
                    <a:pt x="135" y="96"/>
                    <a:pt x="139" y="94"/>
                  </a:cubicBezTo>
                  <a:cubicBezTo>
                    <a:pt x="144" y="92"/>
                    <a:pt x="147" y="94"/>
                    <a:pt x="148" y="92"/>
                  </a:cubicBezTo>
                  <a:cubicBezTo>
                    <a:pt x="149" y="89"/>
                    <a:pt x="139" y="87"/>
                    <a:pt x="139" y="8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6" name="Freeform 173"/>
            <p:cNvSpPr>
              <a:spLocks noEditPoints="1"/>
            </p:cNvSpPr>
            <p:nvPr/>
          </p:nvSpPr>
          <p:spPr bwMode="auto">
            <a:xfrm>
              <a:off x="4312149" y="3131493"/>
              <a:ext cx="40640" cy="19191"/>
            </a:xfrm>
            <a:custGeom>
              <a:avLst/>
              <a:gdLst>
                <a:gd name="T0" fmla="*/ 2 w 21"/>
                <a:gd name="T1" fmla="*/ 7 h 9"/>
                <a:gd name="T2" fmla="*/ 0 w 21"/>
                <a:gd name="T3" fmla="*/ 7 h 9"/>
                <a:gd name="T4" fmla="*/ 2 w 21"/>
                <a:gd name="T5" fmla="*/ 8 h 9"/>
                <a:gd name="T6" fmla="*/ 3 w 21"/>
                <a:gd name="T7" fmla="*/ 6 h 9"/>
                <a:gd name="T8" fmla="*/ 3 w 21"/>
                <a:gd name="T9" fmla="*/ 7 h 9"/>
                <a:gd name="T10" fmla="*/ 2 w 21"/>
                <a:gd name="T11" fmla="*/ 7 h 9"/>
                <a:gd name="T12" fmla="*/ 11 w 21"/>
                <a:gd name="T13" fmla="*/ 2 h 9"/>
                <a:gd name="T14" fmla="*/ 6 w 21"/>
                <a:gd name="T15" fmla="*/ 5 h 9"/>
                <a:gd name="T16" fmla="*/ 5 w 21"/>
                <a:gd name="T17" fmla="*/ 6 h 9"/>
                <a:gd name="T18" fmla="*/ 7 w 21"/>
                <a:gd name="T19" fmla="*/ 8 h 9"/>
                <a:gd name="T20" fmla="*/ 20 w 21"/>
                <a:gd name="T21" fmla="*/ 2 h 9"/>
                <a:gd name="T22" fmla="*/ 11 w 21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9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1" y="8"/>
                    <a:pt x="2" y="9"/>
                    <a:pt x="2" y="8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  <a:moveTo>
                    <a:pt x="11" y="2"/>
                  </a:moveTo>
                  <a:cubicBezTo>
                    <a:pt x="9" y="2"/>
                    <a:pt x="8" y="4"/>
                    <a:pt x="6" y="5"/>
                  </a:cubicBezTo>
                  <a:cubicBezTo>
                    <a:pt x="6" y="5"/>
                    <a:pt x="6" y="6"/>
                    <a:pt x="5" y="6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11" y="6"/>
                    <a:pt x="20" y="3"/>
                    <a:pt x="20" y="2"/>
                  </a:cubicBezTo>
                  <a:cubicBezTo>
                    <a:pt x="21" y="0"/>
                    <a:pt x="15" y="2"/>
                    <a:pt x="11" y="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7" name="Freeform 174"/>
            <p:cNvSpPr>
              <a:spLocks noEditPoints="1"/>
            </p:cNvSpPr>
            <p:nvPr/>
          </p:nvSpPr>
          <p:spPr bwMode="auto">
            <a:xfrm>
              <a:off x="3057967" y="1552195"/>
              <a:ext cx="2070359" cy="879394"/>
            </a:xfrm>
            <a:custGeom>
              <a:avLst/>
              <a:gdLst>
                <a:gd name="T0" fmla="*/ 473 w 1065"/>
                <a:gd name="T1" fmla="*/ 4 h 409"/>
                <a:gd name="T2" fmla="*/ 318 w 1065"/>
                <a:gd name="T3" fmla="*/ 114 h 409"/>
                <a:gd name="T4" fmla="*/ 736 w 1065"/>
                <a:gd name="T5" fmla="*/ 93 h 409"/>
                <a:gd name="T6" fmla="*/ 816 w 1065"/>
                <a:gd name="T7" fmla="*/ 91 h 409"/>
                <a:gd name="T8" fmla="*/ 504 w 1065"/>
                <a:gd name="T9" fmla="*/ 34 h 409"/>
                <a:gd name="T10" fmla="*/ 9 w 1065"/>
                <a:gd name="T11" fmla="*/ 294 h 409"/>
                <a:gd name="T12" fmla="*/ 761 w 1065"/>
                <a:gd name="T13" fmla="*/ 331 h 409"/>
                <a:gd name="T14" fmla="*/ 171 w 1065"/>
                <a:gd name="T15" fmla="*/ 14 h 409"/>
                <a:gd name="T16" fmla="*/ 1036 w 1065"/>
                <a:gd name="T17" fmla="*/ 190 h 409"/>
                <a:gd name="T18" fmla="*/ 931 w 1065"/>
                <a:gd name="T19" fmla="*/ 161 h 409"/>
                <a:gd name="T20" fmla="*/ 825 w 1065"/>
                <a:gd name="T21" fmla="*/ 141 h 409"/>
                <a:gd name="T22" fmla="*/ 764 w 1065"/>
                <a:gd name="T23" fmla="*/ 119 h 409"/>
                <a:gd name="T24" fmla="*/ 703 w 1065"/>
                <a:gd name="T25" fmla="*/ 131 h 409"/>
                <a:gd name="T26" fmla="*/ 661 w 1065"/>
                <a:gd name="T27" fmla="*/ 110 h 409"/>
                <a:gd name="T28" fmla="*/ 581 w 1065"/>
                <a:gd name="T29" fmla="*/ 112 h 409"/>
                <a:gd name="T30" fmla="*/ 568 w 1065"/>
                <a:gd name="T31" fmla="*/ 95 h 409"/>
                <a:gd name="T32" fmla="*/ 537 w 1065"/>
                <a:gd name="T33" fmla="*/ 71 h 409"/>
                <a:gd name="T34" fmla="*/ 493 w 1065"/>
                <a:gd name="T35" fmla="*/ 76 h 409"/>
                <a:gd name="T36" fmla="*/ 426 w 1065"/>
                <a:gd name="T37" fmla="*/ 88 h 409"/>
                <a:gd name="T38" fmla="*/ 411 w 1065"/>
                <a:gd name="T39" fmla="*/ 106 h 409"/>
                <a:gd name="T40" fmla="*/ 365 w 1065"/>
                <a:gd name="T41" fmla="*/ 135 h 409"/>
                <a:gd name="T42" fmla="*/ 346 w 1065"/>
                <a:gd name="T43" fmla="*/ 160 h 409"/>
                <a:gd name="T44" fmla="*/ 332 w 1065"/>
                <a:gd name="T45" fmla="*/ 189 h 409"/>
                <a:gd name="T46" fmla="*/ 339 w 1065"/>
                <a:gd name="T47" fmla="*/ 168 h 409"/>
                <a:gd name="T48" fmla="*/ 301 w 1065"/>
                <a:gd name="T49" fmla="*/ 141 h 409"/>
                <a:gd name="T50" fmla="*/ 248 w 1065"/>
                <a:gd name="T51" fmla="*/ 150 h 409"/>
                <a:gd name="T52" fmla="*/ 216 w 1065"/>
                <a:gd name="T53" fmla="*/ 161 h 409"/>
                <a:gd name="T54" fmla="*/ 150 w 1065"/>
                <a:gd name="T55" fmla="*/ 164 h 409"/>
                <a:gd name="T56" fmla="*/ 122 w 1065"/>
                <a:gd name="T57" fmla="*/ 205 h 409"/>
                <a:gd name="T58" fmla="*/ 86 w 1065"/>
                <a:gd name="T59" fmla="*/ 186 h 409"/>
                <a:gd name="T60" fmla="*/ 89 w 1065"/>
                <a:gd name="T61" fmla="*/ 156 h 409"/>
                <a:gd name="T62" fmla="*/ 65 w 1065"/>
                <a:gd name="T63" fmla="*/ 174 h 409"/>
                <a:gd name="T64" fmla="*/ 52 w 1065"/>
                <a:gd name="T65" fmla="*/ 246 h 409"/>
                <a:gd name="T66" fmla="*/ 54 w 1065"/>
                <a:gd name="T67" fmla="*/ 286 h 409"/>
                <a:gd name="T68" fmla="*/ 83 w 1065"/>
                <a:gd name="T69" fmla="*/ 319 h 409"/>
                <a:gd name="T70" fmla="*/ 126 w 1065"/>
                <a:gd name="T71" fmla="*/ 348 h 409"/>
                <a:gd name="T72" fmla="*/ 125 w 1065"/>
                <a:gd name="T73" fmla="*/ 391 h 409"/>
                <a:gd name="T74" fmla="*/ 173 w 1065"/>
                <a:gd name="T75" fmla="*/ 376 h 409"/>
                <a:gd name="T76" fmla="*/ 181 w 1065"/>
                <a:gd name="T77" fmla="*/ 337 h 409"/>
                <a:gd name="T78" fmla="*/ 249 w 1065"/>
                <a:gd name="T79" fmla="*/ 334 h 409"/>
                <a:gd name="T80" fmla="*/ 283 w 1065"/>
                <a:gd name="T81" fmla="*/ 303 h 409"/>
                <a:gd name="T82" fmla="*/ 343 w 1065"/>
                <a:gd name="T83" fmla="*/ 310 h 409"/>
                <a:gd name="T84" fmla="*/ 417 w 1065"/>
                <a:gd name="T85" fmla="*/ 343 h 409"/>
                <a:gd name="T86" fmla="*/ 484 w 1065"/>
                <a:gd name="T87" fmla="*/ 339 h 409"/>
                <a:gd name="T88" fmla="*/ 535 w 1065"/>
                <a:gd name="T89" fmla="*/ 338 h 409"/>
                <a:gd name="T90" fmla="*/ 619 w 1065"/>
                <a:gd name="T91" fmla="*/ 332 h 409"/>
                <a:gd name="T92" fmla="*/ 684 w 1065"/>
                <a:gd name="T93" fmla="*/ 349 h 409"/>
                <a:gd name="T94" fmla="*/ 691 w 1065"/>
                <a:gd name="T95" fmla="*/ 397 h 409"/>
                <a:gd name="T96" fmla="*/ 749 w 1065"/>
                <a:gd name="T97" fmla="*/ 309 h 409"/>
                <a:gd name="T98" fmla="*/ 744 w 1065"/>
                <a:gd name="T99" fmla="*/ 277 h 409"/>
                <a:gd name="T100" fmla="*/ 831 w 1065"/>
                <a:gd name="T101" fmla="*/ 262 h 409"/>
                <a:gd name="T102" fmla="*/ 892 w 1065"/>
                <a:gd name="T103" fmla="*/ 238 h 409"/>
                <a:gd name="T104" fmla="*/ 849 w 1065"/>
                <a:gd name="T105" fmla="*/ 318 h 409"/>
                <a:gd name="T106" fmla="*/ 892 w 1065"/>
                <a:gd name="T107" fmla="*/ 277 h 409"/>
                <a:gd name="T108" fmla="*/ 953 w 1065"/>
                <a:gd name="T109" fmla="*/ 242 h 409"/>
                <a:gd name="T110" fmla="*/ 993 w 1065"/>
                <a:gd name="T111" fmla="*/ 208 h 409"/>
                <a:gd name="T112" fmla="*/ 1047 w 1065"/>
                <a:gd name="T113" fmla="*/ 211 h 409"/>
                <a:gd name="T114" fmla="*/ 564 w 1065"/>
                <a:gd name="T115" fmla="*/ 291 h 409"/>
                <a:gd name="T116" fmla="*/ 229 w 1065"/>
                <a:gd name="T117" fmla="*/ 134 h 409"/>
                <a:gd name="T118" fmla="*/ 243 w 1065"/>
                <a:gd name="T119" fmla="*/ 82 h 409"/>
                <a:gd name="T120" fmla="*/ 237 w 1065"/>
                <a:gd name="T121" fmla="*/ 6 h 409"/>
                <a:gd name="T122" fmla="*/ 184 w 1065"/>
                <a:gd name="T123" fmla="*/ 2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5" h="409">
                  <a:moveTo>
                    <a:pt x="372" y="117"/>
                  </a:moveTo>
                  <a:cubicBezTo>
                    <a:pt x="375" y="119"/>
                    <a:pt x="377" y="118"/>
                    <a:pt x="377" y="115"/>
                  </a:cubicBezTo>
                  <a:cubicBezTo>
                    <a:pt x="377" y="112"/>
                    <a:pt x="370" y="116"/>
                    <a:pt x="372" y="117"/>
                  </a:cubicBezTo>
                  <a:close/>
                  <a:moveTo>
                    <a:pt x="450" y="7"/>
                  </a:moveTo>
                  <a:cubicBezTo>
                    <a:pt x="450" y="4"/>
                    <a:pt x="438" y="6"/>
                    <a:pt x="441" y="8"/>
                  </a:cubicBezTo>
                  <a:cubicBezTo>
                    <a:pt x="443" y="9"/>
                    <a:pt x="449" y="10"/>
                    <a:pt x="450" y="7"/>
                  </a:cubicBezTo>
                  <a:close/>
                  <a:moveTo>
                    <a:pt x="454" y="20"/>
                  </a:moveTo>
                  <a:cubicBezTo>
                    <a:pt x="458" y="22"/>
                    <a:pt x="457" y="23"/>
                    <a:pt x="453" y="23"/>
                  </a:cubicBezTo>
                  <a:cubicBezTo>
                    <a:pt x="449" y="23"/>
                    <a:pt x="446" y="24"/>
                    <a:pt x="449" y="25"/>
                  </a:cubicBezTo>
                  <a:cubicBezTo>
                    <a:pt x="450" y="25"/>
                    <a:pt x="450" y="28"/>
                    <a:pt x="454" y="28"/>
                  </a:cubicBezTo>
                  <a:cubicBezTo>
                    <a:pt x="458" y="29"/>
                    <a:pt x="462" y="26"/>
                    <a:pt x="461" y="24"/>
                  </a:cubicBezTo>
                  <a:cubicBezTo>
                    <a:pt x="461" y="22"/>
                    <a:pt x="475" y="20"/>
                    <a:pt x="479" y="19"/>
                  </a:cubicBezTo>
                  <a:cubicBezTo>
                    <a:pt x="482" y="18"/>
                    <a:pt x="476" y="14"/>
                    <a:pt x="480" y="14"/>
                  </a:cubicBezTo>
                  <a:cubicBezTo>
                    <a:pt x="484" y="13"/>
                    <a:pt x="483" y="11"/>
                    <a:pt x="478" y="11"/>
                  </a:cubicBezTo>
                  <a:cubicBezTo>
                    <a:pt x="473" y="10"/>
                    <a:pt x="475" y="6"/>
                    <a:pt x="473" y="4"/>
                  </a:cubicBezTo>
                  <a:cubicBezTo>
                    <a:pt x="471" y="3"/>
                    <a:pt x="471" y="6"/>
                    <a:pt x="464" y="7"/>
                  </a:cubicBezTo>
                  <a:cubicBezTo>
                    <a:pt x="458" y="9"/>
                    <a:pt x="454" y="10"/>
                    <a:pt x="457" y="12"/>
                  </a:cubicBezTo>
                  <a:cubicBezTo>
                    <a:pt x="460" y="13"/>
                    <a:pt x="457" y="16"/>
                    <a:pt x="454" y="16"/>
                  </a:cubicBezTo>
                  <a:cubicBezTo>
                    <a:pt x="452" y="16"/>
                    <a:pt x="451" y="19"/>
                    <a:pt x="454" y="20"/>
                  </a:cubicBezTo>
                  <a:close/>
                  <a:moveTo>
                    <a:pt x="464" y="25"/>
                  </a:moveTo>
                  <a:cubicBezTo>
                    <a:pt x="464" y="27"/>
                    <a:pt x="458" y="29"/>
                    <a:pt x="460" y="31"/>
                  </a:cubicBezTo>
                  <a:cubicBezTo>
                    <a:pt x="461" y="32"/>
                    <a:pt x="463" y="32"/>
                    <a:pt x="465" y="32"/>
                  </a:cubicBezTo>
                  <a:cubicBezTo>
                    <a:pt x="466" y="33"/>
                    <a:pt x="467" y="37"/>
                    <a:pt x="471" y="36"/>
                  </a:cubicBezTo>
                  <a:cubicBezTo>
                    <a:pt x="474" y="36"/>
                    <a:pt x="483" y="40"/>
                    <a:pt x="488" y="40"/>
                  </a:cubicBezTo>
                  <a:cubicBezTo>
                    <a:pt x="494" y="40"/>
                    <a:pt x="494" y="36"/>
                    <a:pt x="493" y="35"/>
                  </a:cubicBezTo>
                  <a:cubicBezTo>
                    <a:pt x="491" y="35"/>
                    <a:pt x="492" y="33"/>
                    <a:pt x="495" y="28"/>
                  </a:cubicBezTo>
                  <a:cubicBezTo>
                    <a:pt x="498" y="24"/>
                    <a:pt x="486" y="21"/>
                    <a:pt x="486" y="24"/>
                  </a:cubicBezTo>
                  <a:cubicBezTo>
                    <a:pt x="486" y="28"/>
                    <a:pt x="483" y="24"/>
                    <a:pt x="482" y="22"/>
                  </a:cubicBezTo>
                  <a:cubicBezTo>
                    <a:pt x="480" y="20"/>
                    <a:pt x="464" y="23"/>
                    <a:pt x="464" y="25"/>
                  </a:cubicBezTo>
                  <a:close/>
                  <a:moveTo>
                    <a:pt x="318" y="114"/>
                  </a:moveTo>
                  <a:cubicBezTo>
                    <a:pt x="321" y="115"/>
                    <a:pt x="327" y="113"/>
                    <a:pt x="328" y="112"/>
                  </a:cubicBezTo>
                  <a:cubicBezTo>
                    <a:pt x="329" y="111"/>
                    <a:pt x="325" y="109"/>
                    <a:pt x="321" y="109"/>
                  </a:cubicBezTo>
                  <a:cubicBezTo>
                    <a:pt x="317" y="109"/>
                    <a:pt x="316" y="114"/>
                    <a:pt x="318" y="114"/>
                  </a:cubicBezTo>
                  <a:close/>
                  <a:moveTo>
                    <a:pt x="269" y="13"/>
                  </a:moveTo>
                  <a:cubicBezTo>
                    <a:pt x="271" y="11"/>
                    <a:pt x="267" y="11"/>
                    <a:pt x="267" y="9"/>
                  </a:cubicBezTo>
                  <a:cubicBezTo>
                    <a:pt x="266" y="8"/>
                    <a:pt x="256" y="7"/>
                    <a:pt x="256" y="9"/>
                  </a:cubicBezTo>
                  <a:cubicBezTo>
                    <a:pt x="257" y="11"/>
                    <a:pt x="249" y="13"/>
                    <a:pt x="252" y="15"/>
                  </a:cubicBezTo>
                  <a:cubicBezTo>
                    <a:pt x="256" y="18"/>
                    <a:pt x="268" y="14"/>
                    <a:pt x="269" y="13"/>
                  </a:cubicBezTo>
                  <a:close/>
                  <a:moveTo>
                    <a:pt x="283" y="12"/>
                  </a:moveTo>
                  <a:cubicBezTo>
                    <a:pt x="290" y="11"/>
                    <a:pt x="290" y="7"/>
                    <a:pt x="286" y="7"/>
                  </a:cubicBezTo>
                  <a:cubicBezTo>
                    <a:pt x="282" y="6"/>
                    <a:pt x="282" y="9"/>
                    <a:pt x="280" y="9"/>
                  </a:cubicBezTo>
                  <a:cubicBezTo>
                    <a:pt x="278" y="8"/>
                    <a:pt x="271" y="10"/>
                    <a:pt x="272" y="11"/>
                  </a:cubicBezTo>
                  <a:cubicBezTo>
                    <a:pt x="274" y="13"/>
                    <a:pt x="279" y="12"/>
                    <a:pt x="283" y="12"/>
                  </a:cubicBezTo>
                  <a:close/>
                  <a:moveTo>
                    <a:pt x="731" y="89"/>
                  </a:moveTo>
                  <a:cubicBezTo>
                    <a:pt x="733" y="91"/>
                    <a:pt x="734" y="92"/>
                    <a:pt x="736" y="93"/>
                  </a:cubicBezTo>
                  <a:cubicBezTo>
                    <a:pt x="737" y="95"/>
                    <a:pt x="743" y="93"/>
                    <a:pt x="745" y="92"/>
                  </a:cubicBezTo>
                  <a:cubicBezTo>
                    <a:pt x="747" y="91"/>
                    <a:pt x="747" y="95"/>
                    <a:pt x="751" y="93"/>
                  </a:cubicBezTo>
                  <a:cubicBezTo>
                    <a:pt x="754" y="91"/>
                    <a:pt x="758" y="92"/>
                    <a:pt x="762" y="92"/>
                  </a:cubicBezTo>
                  <a:cubicBezTo>
                    <a:pt x="766" y="92"/>
                    <a:pt x="761" y="87"/>
                    <a:pt x="761" y="85"/>
                  </a:cubicBezTo>
                  <a:cubicBezTo>
                    <a:pt x="761" y="82"/>
                    <a:pt x="766" y="84"/>
                    <a:pt x="764" y="86"/>
                  </a:cubicBezTo>
                  <a:cubicBezTo>
                    <a:pt x="763" y="88"/>
                    <a:pt x="767" y="92"/>
                    <a:pt x="773" y="91"/>
                  </a:cubicBezTo>
                  <a:cubicBezTo>
                    <a:pt x="778" y="91"/>
                    <a:pt x="774" y="87"/>
                    <a:pt x="777" y="86"/>
                  </a:cubicBezTo>
                  <a:cubicBezTo>
                    <a:pt x="780" y="85"/>
                    <a:pt x="780" y="83"/>
                    <a:pt x="775" y="81"/>
                  </a:cubicBezTo>
                  <a:cubicBezTo>
                    <a:pt x="771" y="78"/>
                    <a:pt x="766" y="80"/>
                    <a:pt x="762" y="78"/>
                  </a:cubicBezTo>
                  <a:cubicBezTo>
                    <a:pt x="758" y="76"/>
                    <a:pt x="753" y="76"/>
                    <a:pt x="753" y="80"/>
                  </a:cubicBezTo>
                  <a:cubicBezTo>
                    <a:pt x="753" y="84"/>
                    <a:pt x="745" y="76"/>
                    <a:pt x="741" y="75"/>
                  </a:cubicBezTo>
                  <a:cubicBezTo>
                    <a:pt x="737" y="73"/>
                    <a:pt x="724" y="86"/>
                    <a:pt x="731" y="89"/>
                  </a:cubicBezTo>
                  <a:close/>
                  <a:moveTo>
                    <a:pt x="786" y="89"/>
                  </a:moveTo>
                  <a:cubicBezTo>
                    <a:pt x="791" y="89"/>
                    <a:pt x="793" y="94"/>
                    <a:pt x="802" y="94"/>
                  </a:cubicBezTo>
                  <a:cubicBezTo>
                    <a:pt x="810" y="95"/>
                    <a:pt x="816" y="93"/>
                    <a:pt x="816" y="91"/>
                  </a:cubicBezTo>
                  <a:cubicBezTo>
                    <a:pt x="817" y="89"/>
                    <a:pt x="809" y="87"/>
                    <a:pt x="806" y="88"/>
                  </a:cubicBezTo>
                  <a:cubicBezTo>
                    <a:pt x="804" y="90"/>
                    <a:pt x="802" y="86"/>
                    <a:pt x="799" y="87"/>
                  </a:cubicBezTo>
                  <a:cubicBezTo>
                    <a:pt x="796" y="88"/>
                    <a:pt x="792" y="87"/>
                    <a:pt x="791" y="85"/>
                  </a:cubicBezTo>
                  <a:cubicBezTo>
                    <a:pt x="789" y="82"/>
                    <a:pt x="784" y="89"/>
                    <a:pt x="786" y="89"/>
                  </a:cubicBezTo>
                  <a:close/>
                  <a:moveTo>
                    <a:pt x="754" y="101"/>
                  </a:moveTo>
                  <a:cubicBezTo>
                    <a:pt x="754" y="98"/>
                    <a:pt x="744" y="102"/>
                    <a:pt x="748" y="103"/>
                  </a:cubicBezTo>
                  <a:cubicBezTo>
                    <a:pt x="751" y="104"/>
                    <a:pt x="754" y="103"/>
                    <a:pt x="754" y="101"/>
                  </a:cubicBezTo>
                  <a:close/>
                  <a:moveTo>
                    <a:pt x="493" y="51"/>
                  </a:moveTo>
                  <a:cubicBezTo>
                    <a:pt x="495" y="53"/>
                    <a:pt x="504" y="49"/>
                    <a:pt x="509" y="50"/>
                  </a:cubicBezTo>
                  <a:cubicBezTo>
                    <a:pt x="515" y="50"/>
                    <a:pt x="530" y="45"/>
                    <a:pt x="531" y="42"/>
                  </a:cubicBezTo>
                  <a:cubicBezTo>
                    <a:pt x="531" y="40"/>
                    <a:pt x="525" y="40"/>
                    <a:pt x="523" y="37"/>
                  </a:cubicBezTo>
                  <a:cubicBezTo>
                    <a:pt x="520" y="35"/>
                    <a:pt x="515" y="37"/>
                    <a:pt x="514" y="39"/>
                  </a:cubicBezTo>
                  <a:cubicBezTo>
                    <a:pt x="512" y="41"/>
                    <a:pt x="511" y="39"/>
                    <a:pt x="514" y="36"/>
                  </a:cubicBezTo>
                  <a:cubicBezTo>
                    <a:pt x="518" y="32"/>
                    <a:pt x="511" y="29"/>
                    <a:pt x="511" y="32"/>
                  </a:cubicBezTo>
                  <a:cubicBezTo>
                    <a:pt x="511" y="34"/>
                    <a:pt x="504" y="32"/>
                    <a:pt x="504" y="34"/>
                  </a:cubicBezTo>
                  <a:cubicBezTo>
                    <a:pt x="504" y="36"/>
                    <a:pt x="502" y="37"/>
                    <a:pt x="502" y="39"/>
                  </a:cubicBezTo>
                  <a:cubicBezTo>
                    <a:pt x="502" y="41"/>
                    <a:pt x="497" y="38"/>
                    <a:pt x="497" y="42"/>
                  </a:cubicBezTo>
                  <a:cubicBezTo>
                    <a:pt x="497" y="47"/>
                    <a:pt x="490" y="50"/>
                    <a:pt x="493" y="51"/>
                  </a:cubicBezTo>
                  <a:close/>
                  <a:moveTo>
                    <a:pt x="769" y="113"/>
                  </a:moveTo>
                  <a:cubicBezTo>
                    <a:pt x="772" y="112"/>
                    <a:pt x="767" y="106"/>
                    <a:pt x="761" y="105"/>
                  </a:cubicBezTo>
                  <a:cubicBezTo>
                    <a:pt x="755" y="104"/>
                    <a:pt x="750" y="109"/>
                    <a:pt x="751" y="110"/>
                  </a:cubicBezTo>
                  <a:cubicBezTo>
                    <a:pt x="752" y="112"/>
                    <a:pt x="766" y="114"/>
                    <a:pt x="769" y="113"/>
                  </a:cubicBezTo>
                  <a:close/>
                  <a:moveTo>
                    <a:pt x="992" y="141"/>
                  </a:moveTo>
                  <a:cubicBezTo>
                    <a:pt x="996" y="143"/>
                    <a:pt x="998" y="138"/>
                    <a:pt x="1001" y="140"/>
                  </a:cubicBezTo>
                  <a:cubicBezTo>
                    <a:pt x="1004" y="143"/>
                    <a:pt x="1011" y="140"/>
                    <a:pt x="1014" y="139"/>
                  </a:cubicBezTo>
                  <a:cubicBezTo>
                    <a:pt x="1017" y="138"/>
                    <a:pt x="1015" y="135"/>
                    <a:pt x="1007" y="134"/>
                  </a:cubicBezTo>
                  <a:cubicBezTo>
                    <a:pt x="999" y="133"/>
                    <a:pt x="988" y="139"/>
                    <a:pt x="992" y="141"/>
                  </a:cubicBezTo>
                  <a:close/>
                  <a:moveTo>
                    <a:pt x="16" y="296"/>
                  </a:moveTo>
                  <a:cubicBezTo>
                    <a:pt x="15" y="296"/>
                    <a:pt x="13" y="295"/>
                    <a:pt x="12" y="294"/>
                  </a:cubicBezTo>
                  <a:cubicBezTo>
                    <a:pt x="12" y="294"/>
                    <a:pt x="10" y="294"/>
                    <a:pt x="9" y="294"/>
                  </a:cubicBezTo>
                  <a:cubicBezTo>
                    <a:pt x="9" y="294"/>
                    <a:pt x="9" y="294"/>
                    <a:pt x="10" y="295"/>
                  </a:cubicBezTo>
                  <a:cubicBezTo>
                    <a:pt x="10" y="296"/>
                    <a:pt x="6" y="297"/>
                    <a:pt x="7" y="298"/>
                  </a:cubicBezTo>
                  <a:cubicBezTo>
                    <a:pt x="9" y="300"/>
                    <a:pt x="5" y="300"/>
                    <a:pt x="5" y="298"/>
                  </a:cubicBezTo>
                  <a:cubicBezTo>
                    <a:pt x="5" y="296"/>
                    <a:pt x="0" y="297"/>
                    <a:pt x="0" y="299"/>
                  </a:cubicBezTo>
                  <a:cubicBezTo>
                    <a:pt x="0" y="299"/>
                    <a:pt x="0" y="300"/>
                    <a:pt x="0" y="300"/>
                  </a:cubicBezTo>
                  <a:cubicBezTo>
                    <a:pt x="1" y="301"/>
                    <a:pt x="3" y="301"/>
                    <a:pt x="3" y="301"/>
                  </a:cubicBezTo>
                  <a:cubicBezTo>
                    <a:pt x="4" y="302"/>
                    <a:pt x="15" y="303"/>
                    <a:pt x="19" y="302"/>
                  </a:cubicBezTo>
                  <a:cubicBezTo>
                    <a:pt x="19" y="301"/>
                    <a:pt x="20" y="299"/>
                    <a:pt x="20" y="298"/>
                  </a:cubicBezTo>
                  <a:cubicBezTo>
                    <a:pt x="20" y="297"/>
                    <a:pt x="17" y="295"/>
                    <a:pt x="16" y="296"/>
                  </a:cubicBezTo>
                  <a:close/>
                  <a:moveTo>
                    <a:pt x="768" y="326"/>
                  </a:moveTo>
                  <a:cubicBezTo>
                    <a:pt x="766" y="320"/>
                    <a:pt x="771" y="315"/>
                    <a:pt x="767" y="312"/>
                  </a:cubicBezTo>
                  <a:cubicBezTo>
                    <a:pt x="763" y="310"/>
                    <a:pt x="765" y="304"/>
                    <a:pt x="763" y="305"/>
                  </a:cubicBezTo>
                  <a:cubicBezTo>
                    <a:pt x="761" y="306"/>
                    <a:pt x="763" y="311"/>
                    <a:pt x="760" y="312"/>
                  </a:cubicBezTo>
                  <a:cubicBezTo>
                    <a:pt x="757" y="312"/>
                    <a:pt x="760" y="315"/>
                    <a:pt x="759" y="318"/>
                  </a:cubicBezTo>
                  <a:cubicBezTo>
                    <a:pt x="757" y="322"/>
                    <a:pt x="759" y="327"/>
                    <a:pt x="761" y="331"/>
                  </a:cubicBezTo>
                  <a:cubicBezTo>
                    <a:pt x="762" y="334"/>
                    <a:pt x="759" y="352"/>
                    <a:pt x="760" y="355"/>
                  </a:cubicBezTo>
                  <a:cubicBezTo>
                    <a:pt x="762" y="358"/>
                    <a:pt x="758" y="371"/>
                    <a:pt x="759" y="372"/>
                  </a:cubicBezTo>
                  <a:cubicBezTo>
                    <a:pt x="761" y="375"/>
                    <a:pt x="760" y="369"/>
                    <a:pt x="763" y="368"/>
                  </a:cubicBezTo>
                  <a:cubicBezTo>
                    <a:pt x="766" y="368"/>
                    <a:pt x="766" y="372"/>
                    <a:pt x="768" y="373"/>
                  </a:cubicBezTo>
                  <a:cubicBezTo>
                    <a:pt x="770" y="374"/>
                    <a:pt x="769" y="367"/>
                    <a:pt x="767" y="367"/>
                  </a:cubicBezTo>
                  <a:cubicBezTo>
                    <a:pt x="765" y="368"/>
                    <a:pt x="764" y="363"/>
                    <a:pt x="763" y="360"/>
                  </a:cubicBezTo>
                  <a:cubicBezTo>
                    <a:pt x="762" y="357"/>
                    <a:pt x="765" y="353"/>
                    <a:pt x="765" y="350"/>
                  </a:cubicBezTo>
                  <a:cubicBezTo>
                    <a:pt x="765" y="346"/>
                    <a:pt x="769" y="346"/>
                    <a:pt x="772" y="349"/>
                  </a:cubicBezTo>
                  <a:cubicBezTo>
                    <a:pt x="775" y="352"/>
                    <a:pt x="775" y="350"/>
                    <a:pt x="774" y="348"/>
                  </a:cubicBezTo>
                  <a:cubicBezTo>
                    <a:pt x="773" y="346"/>
                    <a:pt x="770" y="331"/>
                    <a:pt x="768" y="326"/>
                  </a:cubicBezTo>
                  <a:close/>
                  <a:moveTo>
                    <a:pt x="180" y="162"/>
                  </a:moveTo>
                  <a:cubicBezTo>
                    <a:pt x="185" y="166"/>
                    <a:pt x="189" y="159"/>
                    <a:pt x="192" y="159"/>
                  </a:cubicBezTo>
                  <a:cubicBezTo>
                    <a:pt x="194" y="159"/>
                    <a:pt x="190" y="156"/>
                    <a:pt x="186" y="155"/>
                  </a:cubicBezTo>
                  <a:cubicBezTo>
                    <a:pt x="182" y="154"/>
                    <a:pt x="176" y="158"/>
                    <a:pt x="180" y="162"/>
                  </a:cubicBezTo>
                  <a:close/>
                  <a:moveTo>
                    <a:pt x="171" y="14"/>
                  </a:moveTo>
                  <a:cubicBezTo>
                    <a:pt x="175" y="10"/>
                    <a:pt x="180" y="14"/>
                    <a:pt x="181" y="12"/>
                  </a:cubicBezTo>
                  <a:cubicBezTo>
                    <a:pt x="182" y="10"/>
                    <a:pt x="173" y="10"/>
                    <a:pt x="170" y="11"/>
                  </a:cubicBezTo>
                  <a:cubicBezTo>
                    <a:pt x="167" y="13"/>
                    <a:pt x="160" y="12"/>
                    <a:pt x="161" y="14"/>
                  </a:cubicBezTo>
                  <a:cubicBezTo>
                    <a:pt x="161" y="15"/>
                    <a:pt x="166" y="18"/>
                    <a:pt x="171" y="14"/>
                  </a:cubicBezTo>
                  <a:close/>
                  <a:moveTo>
                    <a:pt x="572" y="97"/>
                  </a:moveTo>
                  <a:cubicBezTo>
                    <a:pt x="572" y="99"/>
                    <a:pt x="568" y="99"/>
                    <a:pt x="569" y="100"/>
                  </a:cubicBezTo>
                  <a:cubicBezTo>
                    <a:pt x="571" y="103"/>
                    <a:pt x="580" y="101"/>
                    <a:pt x="580" y="98"/>
                  </a:cubicBezTo>
                  <a:cubicBezTo>
                    <a:pt x="580" y="96"/>
                    <a:pt x="573" y="96"/>
                    <a:pt x="572" y="97"/>
                  </a:cubicBezTo>
                  <a:close/>
                  <a:moveTo>
                    <a:pt x="1063" y="193"/>
                  </a:moveTo>
                  <a:cubicBezTo>
                    <a:pt x="1061" y="192"/>
                    <a:pt x="1055" y="189"/>
                    <a:pt x="1054" y="186"/>
                  </a:cubicBezTo>
                  <a:cubicBezTo>
                    <a:pt x="1052" y="184"/>
                    <a:pt x="1045" y="183"/>
                    <a:pt x="1045" y="184"/>
                  </a:cubicBezTo>
                  <a:cubicBezTo>
                    <a:pt x="1045" y="185"/>
                    <a:pt x="1043" y="184"/>
                    <a:pt x="1042" y="183"/>
                  </a:cubicBezTo>
                  <a:cubicBezTo>
                    <a:pt x="1042" y="182"/>
                    <a:pt x="1034" y="182"/>
                    <a:pt x="1034" y="183"/>
                  </a:cubicBezTo>
                  <a:cubicBezTo>
                    <a:pt x="1034" y="184"/>
                    <a:pt x="1036" y="184"/>
                    <a:pt x="1037" y="186"/>
                  </a:cubicBezTo>
                  <a:cubicBezTo>
                    <a:pt x="1038" y="187"/>
                    <a:pt x="1036" y="188"/>
                    <a:pt x="1036" y="190"/>
                  </a:cubicBezTo>
                  <a:cubicBezTo>
                    <a:pt x="1037" y="191"/>
                    <a:pt x="1033" y="189"/>
                    <a:pt x="1032" y="188"/>
                  </a:cubicBezTo>
                  <a:cubicBezTo>
                    <a:pt x="1031" y="187"/>
                    <a:pt x="1031" y="183"/>
                    <a:pt x="1032" y="182"/>
                  </a:cubicBezTo>
                  <a:cubicBezTo>
                    <a:pt x="1032" y="180"/>
                    <a:pt x="1030" y="180"/>
                    <a:pt x="1029" y="178"/>
                  </a:cubicBezTo>
                  <a:cubicBezTo>
                    <a:pt x="1029" y="176"/>
                    <a:pt x="1021" y="173"/>
                    <a:pt x="1017" y="171"/>
                  </a:cubicBezTo>
                  <a:cubicBezTo>
                    <a:pt x="1014" y="170"/>
                    <a:pt x="1009" y="168"/>
                    <a:pt x="1008" y="166"/>
                  </a:cubicBezTo>
                  <a:cubicBezTo>
                    <a:pt x="1007" y="165"/>
                    <a:pt x="1001" y="164"/>
                    <a:pt x="998" y="162"/>
                  </a:cubicBezTo>
                  <a:cubicBezTo>
                    <a:pt x="996" y="159"/>
                    <a:pt x="985" y="155"/>
                    <a:pt x="981" y="155"/>
                  </a:cubicBezTo>
                  <a:cubicBezTo>
                    <a:pt x="976" y="155"/>
                    <a:pt x="977" y="152"/>
                    <a:pt x="975" y="152"/>
                  </a:cubicBezTo>
                  <a:cubicBezTo>
                    <a:pt x="973" y="153"/>
                    <a:pt x="963" y="152"/>
                    <a:pt x="961" y="152"/>
                  </a:cubicBezTo>
                  <a:cubicBezTo>
                    <a:pt x="958" y="151"/>
                    <a:pt x="957" y="154"/>
                    <a:pt x="955" y="153"/>
                  </a:cubicBezTo>
                  <a:cubicBezTo>
                    <a:pt x="953" y="152"/>
                    <a:pt x="942" y="148"/>
                    <a:pt x="940" y="149"/>
                  </a:cubicBezTo>
                  <a:cubicBezTo>
                    <a:pt x="939" y="151"/>
                    <a:pt x="940" y="153"/>
                    <a:pt x="938" y="153"/>
                  </a:cubicBezTo>
                  <a:cubicBezTo>
                    <a:pt x="937" y="154"/>
                    <a:pt x="938" y="156"/>
                    <a:pt x="941" y="158"/>
                  </a:cubicBezTo>
                  <a:cubicBezTo>
                    <a:pt x="945" y="161"/>
                    <a:pt x="943" y="163"/>
                    <a:pt x="940" y="164"/>
                  </a:cubicBezTo>
                  <a:cubicBezTo>
                    <a:pt x="937" y="166"/>
                    <a:pt x="933" y="163"/>
                    <a:pt x="931" y="161"/>
                  </a:cubicBezTo>
                  <a:cubicBezTo>
                    <a:pt x="930" y="159"/>
                    <a:pt x="926" y="160"/>
                    <a:pt x="925" y="157"/>
                  </a:cubicBezTo>
                  <a:cubicBezTo>
                    <a:pt x="924" y="155"/>
                    <a:pt x="926" y="154"/>
                    <a:pt x="928" y="156"/>
                  </a:cubicBezTo>
                  <a:cubicBezTo>
                    <a:pt x="930" y="157"/>
                    <a:pt x="933" y="156"/>
                    <a:pt x="933" y="154"/>
                  </a:cubicBezTo>
                  <a:cubicBezTo>
                    <a:pt x="933" y="152"/>
                    <a:pt x="928" y="150"/>
                    <a:pt x="925" y="151"/>
                  </a:cubicBezTo>
                  <a:cubicBezTo>
                    <a:pt x="922" y="151"/>
                    <a:pt x="921" y="155"/>
                    <a:pt x="918" y="156"/>
                  </a:cubicBezTo>
                  <a:cubicBezTo>
                    <a:pt x="915" y="158"/>
                    <a:pt x="903" y="156"/>
                    <a:pt x="902" y="155"/>
                  </a:cubicBezTo>
                  <a:cubicBezTo>
                    <a:pt x="901" y="154"/>
                    <a:pt x="885" y="155"/>
                    <a:pt x="883" y="156"/>
                  </a:cubicBezTo>
                  <a:cubicBezTo>
                    <a:pt x="882" y="157"/>
                    <a:pt x="883" y="161"/>
                    <a:pt x="882" y="162"/>
                  </a:cubicBezTo>
                  <a:cubicBezTo>
                    <a:pt x="881" y="162"/>
                    <a:pt x="880" y="157"/>
                    <a:pt x="880" y="156"/>
                  </a:cubicBezTo>
                  <a:cubicBezTo>
                    <a:pt x="880" y="155"/>
                    <a:pt x="878" y="154"/>
                    <a:pt x="875" y="154"/>
                  </a:cubicBezTo>
                  <a:cubicBezTo>
                    <a:pt x="873" y="154"/>
                    <a:pt x="871" y="154"/>
                    <a:pt x="872" y="153"/>
                  </a:cubicBezTo>
                  <a:cubicBezTo>
                    <a:pt x="873" y="151"/>
                    <a:pt x="871" y="150"/>
                    <a:pt x="873" y="149"/>
                  </a:cubicBezTo>
                  <a:cubicBezTo>
                    <a:pt x="875" y="147"/>
                    <a:pt x="869" y="142"/>
                    <a:pt x="863" y="140"/>
                  </a:cubicBezTo>
                  <a:cubicBezTo>
                    <a:pt x="857" y="137"/>
                    <a:pt x="843" y="139"/>
                    <a:pt x="840" y="140"/>
                  </a:cubicBezTo>
                  <a:cubicBezTo>
                    <a:pt x="836" y="141"/>
                    <a:pt x="829" y="141"/>
                    <a:pt x="825" y="141"/>
                  </a:cubicBezTo>
                  <a:cubicBezTo>
                    <a:pt x="821" y="141"/>
                    <a:pt x="824" y="139"/>
                    <a:pt x="823" y="138"/>
                  </a:cubicBezTo>
                  <a:cubicBezTo>
                    <a:pt x="822" y="136"/>
                    <a:pt x="816" y="134"/>
                    <a:pt x="816" y="135"/>
                  </a:cubicBezTo>
                  <a:cubicBezTo>
                    <a:pt x="815" y="137"/>
                    <a:pt x="813" y="135"/>
                    <a:pt x="813" y="134"/>
                  </a:cubicBezTo>
                  <a:cubicBezTo>
                    <a:pt x="813" y="133"/>
                    <a:pt x="807" y="131"/>
                    <a:pt x="805" y="132"/>
                  </a:cubicBezTo>
                  <a:cubicBezTo>
                    <a:pt x="803" y="132"/>
                    <a:pt x="802" y="130"/>
                    <a:pt x="805" y="130"/>
                  </a:cubicBezTo>
                  <a:cubicBezTo>
                    <a:pt x="807" y="130"/>
                    <a:pt x="812" y="130"/>
                    <a:pt x="810" y="127"/>
                  </a:cubicBezTo>
                  <a:cubicBezTo>
                    <a:pt x="808" y="124"/>
                    <a:pt x="791" y="123"/>
                    <a:pt x="790" y="124"/>
                  </a:cubicBezTo>
                  <a:cubicBezTo>
                    <a:pt x="788" y="125"/>
                    <a:pt x="790" y="127"/>
                    <a:pt x="786" y="130"/>
                  </a:cubicBezTo>
                  <a:cubicBezTo>
                    <a:pt x="782" y="133"/>
                    <a:pt x="779" y="131"/>
                    <a:pt x="779" y="130"/>
                  </a:cubicBezTo>
                  <a:cubicBezTo>
                    <a:pt x="780" y="128"/>
                    <a:pt x="784" y="128"/>
                    <a:pt x="784" y="126"/>
                  </a:cubicBezTo>
                  <a:cubicBezTo>
                    <a:pt x="784" y="125"/>
                    <a:pt x="778" y="126"/>
                    <a:pt x="777" y="124"/>
                  </a:cubicBezTo>
                  <a:cubicBezTo>
                    <a:pt x="776" y="123"/>
                    <a:pt x="778" y="122"/>
                    <a:pt x="781" y="123"/>
                  </a:cubicBezTo>
                  <a:cubicBezTo>
                    <a:pt x="783" y="123"/>
                    <a:pt x="787" y="124"/>
                    <a:pt x="787" y="123"/>
                  </a:cubicBezTo>
                  <a:cubicBezTo>
                    <a:pt x="787" y="122"/>
                    <a:pt x="785" y="122"/>
                    <a:pt x="781" y="121"/>
                  </a:cubicBezTo>
                  <a:cubicBezTo>
                    <a:pt x="777" y="120"/>
                    <a:pt x="768" y="118"/>
                    <a:pt x="764" y="119"/>
                  </a:cubicBezTo>
                  <a:cubicBezTo>
                    <a:pt x="759" y="119"/>
                    <a:pt x="757" y="117"/>
                    <a:pt x="754" y="117"/>
                  </a:cubicBezTo>
                  <a:cubicBezTo>
                    <a:pt x="752" y="116"/>
                    <a:pt x="752" y="118"/>
                    <a:pt x="753" y="119"/>
                  </a:cubicBezTo>
                  <a:cubicBezTo>
                    <a:pt x="754" y="121"/>
                    <a:pt x="750" y="122"/>
                    <a:pt x="747" y="121"/>
                  </a:cubicBezTo>
                  <a:cubicBezTo>
                    <a:pt x="744" y="121"/>
                    <a:pt x="740" y="123"/>
                    <a:pt x="742" y="125"/>
                  </a:cubicBezTo>
                  <a:cubicBezTo>
                    <a:pt x="743" y="128"/>
                    <a:pt x="745" y="125"/>
                    <a:pt x="747" y="125"/>
                  </a:cubicBezTo>
                  <a:cubicBezTo>
                    <a:pt x="748" y="126"/>
                    <a:pt x="743" y="128"/>
                    <a:pt x="745" y="129"/>
                  </a:cubicBezTo>
                  <a:cubicBezTo>
                    <a:pt x="747" y="130"/>
                    <a:pt x="747" y="132"/>
                    <a:pt x="747" y="133"/>
                  </a:cubicBezTo>
                  <a:cubicBezTo>
                    <a:pt x="747" y="134"/>
                    <a:pt x="743" y="135"/>
                    <a:pt x="742" y="133"/>
                  </a:cubicBezTo>
                  <a:cubicBezTo>
                    <a:pt x="740" y="131"/>
                    <a:pt x="738" y="133"/>
                    <a:pt x="736" y="133"/>
                  </a:cubicBezTo>
                  <a:cubicBezTo>
                    <a:pt x="733" y="132"/>
                    <a:pt x="731" y="134"/>
                    <a:pt x="734" y="134"/>
                  </a:cubicBezTo>
                  <a:cubicBezTo>
                    <a:pt x="737" y="134"/>
                    <a:pt x="738" y="136"/>
                    <a:pt x="734" y="136"/>
                  </a:cubicBezTo>
                  <a:cubicBezTo>
                    <a:pt x="730" y="137"/>
                    <a:pt x="731" y="133"/>
                    <a:pt x="729" y="133"/>
                  </a:cubicBezTo>
                  <a:cubicBezTo>
                    <a:pt x="727" y="134"/>
                    <a:pt x="722" y="132"/>
                    <a:pt x="720" y="132"/>
                  </a:cubicBezTo>
                  <a:cubicBezTo>
                    <a:pt x="717" y="132"/>
                    <a:pt x="716" y="134"/>
                    <a:pt x="712" y="134"/>
                  </a:cubicBezTo>
                  <a:cubicBezTo>
                    <a:pt x="709" y="135"/>
                    <a:pt x="704" y="132"/>
                    <a:pt x="703" y="131"/>
                  </a:cubicBezTo>
                  <a:cubicBezTo>
                    <a:pt x="702" y="129"/>
                    <a:pt x="701" y="128"/>
                    <a:pt x="700" y="130"/>
                  </a:cubicBezTo>
                  <a:cubicBezTo>
                    <a:pt x="698" y="132"/>
                    <a:pt x="698" y="137"/>
                    <a:pt x="696" y="137"/>
                  </a:cubicBezTo>
                  <a:cubicBezTo>
                    <a:pt x="694" y="137"/>
                    <a:pt x="694" y="141"/>
                    <a:pt x="692" y="142"/>
                  </a:cubicBezTo>
                  <a:cubicBezTo>
                    <a:pt x="690" y="143"/>
                    <a:pt x="690" y="140"/>
                    <a:pt x="688" y="140"/>
                  </a:cubicBezTo>
                  <a:cubicBezTo>
                    <a:pt x="686" y="141"/>
                    <a:pt x="679" y="134"/>
                    <a:pt x="679" y="132"/>
                  </a:cubicBezTo>
                  <a:cubicBezTo>
                    <a:pt x="679" y="130"/>
                    <a:pt x="674" y="126"/>
                    <a:pt x="673" y="126"/>
                  </a:cubicBezTo>
                  <a:cubicBezTo>
                    <a:pt x="672" y="125"/>
                    <a:pt x="674" y="125"/>
                    <a:pt x="676" y="126"/>
                  </a:cubicBezTo>
                  <a:cubicBezTo>
                    <a:pt x="677" y="127"/>
                    <a:pt x="679" y="127"/>
                    <a:pt x="680" y="126"/>
                  </a:cubicBezTo>
                  <a:cubicBezTo>
                    <a:pt x="682" y="125"/>
                    <a:pt x="681" y="122"/>
                    <a:pt x="679" y="122"/>
                  </a:cubicBezTo>
                  <a:cubicBezTo>
                    <a:pt x="677" y="122"/>
                    <a:pt x="678" y="120"/>
                    <a:pt x="679" y="119"/>
                  </a:cubicBezTo>
                  <a:cubicBezTo>
                    <a:pt x="680" y="119"/>
                    <a:pt x="676" y="116"/>
                    <a:pt x="677" y="115"/>
                  </a:cubicBezTo>
                  <a:cubicBezTo>
                    <a:pt x="679" y="115"/>
                    <a:pt x="678" y="113"/>
                    <a:pt x="676" y="113"/>
                  </a:cubicBezTo>
                  <a:cubicBezTo>
                    <a:pt x="674" y="113"/>
                    <a:pt x="672" y="111"/>
                    <a:pt x="672" y="110"/>
                  </a:cubicBezTo>
                  <a:cubicBezTo>
                    <a:pt x="672" y="109"/>
                    <a:pt x="663" y="109"/>
                    <a:pt x="664" y="110"/>
                  </a:cubicBezTo>
                  <a:cubicBezTo>
                    <a:pt x="664" y="112"/>
                    <a:pt x="661" y="111"/>
                    <a:pt x="661" y="110"/>
                  </a:cubicBezTo>
                  <a:cubicBezTo>
                    <a:pt x="662" y="109"/>
                    <a:pt x="658" y="109"/>
                    <a:pt x="654" y="108"/>
                  </a:cubicBezTo>
                  <a:cubicBezTo>
                    <a:pt x="650" y="107"/>
                    <a:pt x="650" y="104"/>
                    <a:pt x="649" y="104"/>
                  </a:cubicBezTo>
                  <a:cubicBezTo>
                    <a:pt x="647" y="104"/>
                    <a:pt x="648" y="108"/>
                    <a:pt x="646" y="107"/>
                  </a:cubicBezTo>
                  <a:cubicBezTo>
                    <a:pt x="644" y="106"/>
                    <a:pt x="642" y="108"/>
                    <a:pt x="643" y="110"/>
                  </a:cubicBezTo>
                  <a:cubicBezTo>
                    <a:pt x="644" y="112"/>
                    <a:pt x="643" y="113"/>
                    <a:pt x="643" y="115"/>
                  </a:cubicBezTo>
                  <a:cubicBezTo>
                    <a:pt x="642" y="117"/>
                    <a:pt x="641" y="116"/>
                    <a:pt x="639" y="115"/>
                  </a:cubicBezTo>
                  <a:cubicBezTo>
                    <a:pt x="637" y="114"/>
                    <a:pt x="637" y="117"/>
                    <a:pt x="631" y="116"/>
                  </a:cubicBezTo>
                  <a:cubicBezTo>
                    <a:pt x="626" y="115"/>
                    <a:pt x="624" y="116"/>
                    <a:pt x="623" y="114"/>
                  </a:cubicBezTo>
                  <a:cubicBezTo>
                    <a:pt x="622" y="113"/>
                    <a:pt x="621" y="112"/>
                    <a:pt x="620" y="114"/>
                  </a:cubicBezTo>
                  <a:cubicBezTo>
                    <a:pt x="620" y="115"/>
                    <a:pt x="612" y="115"/>
                    <a:pt x="612" y="113"/>
                  </a:cubicBezTo>
                  <a:cubicBezTo>
                    <a:pt x="611" y="111"/>
                    <a:pt x="613" y="110"/>
                    <a:pt x="614" y="110"/>
                  </a:cubicBezTo>
                  <a:cubicBezTo>
                    <a:pt x="615" y="109"/>
                    <a:pt x="613" y="108"/>
                    <a:pt x="609" y="109"/>
                  </a:cubicBezTo>
                  <a:cubicBezTo>
                    <a:pt x="604" y="109"/>
                    <a:pt x="601" y="106"/>
                    <a:pt x="597" y="107"/>
                  </a:cubicBezTo>
                  <a:cubicBezTo>
                    <a:pt x="593" y="107"/>
                    <a:pt x="583" y="108"/>
                    <a:pt x="581" y="109"/>
                  </a:cubicBezTo>
                  <a:cubicBezTo>
                    <a:pt x="580" y="109"/>
                    <a:pt x="583" y="112"/>
                    <a:pt x="581" y="112"/>
                  </a:cubicBezTo>
                  <a:cubicBezTo>
                    <a:pt x="578" y="112"/>
                    <a:pt x="580" y="108"/>
                    <a:pt x="580" y="106"/>
                  </a:cubicBezTo>
                  <a:cubicBezTo>
                    <a:pt x="579" y="104"/>
                    <a:pt x="576" y="104"/>
                    <a:pt x="576" y="105"/>
                  </a:cubicBezTo>
                  <a:cubicBezTo>
                    <a:pt x="577" y="107"/>
                    <a:pt x="571" y="107"/>
                    <a:pt x="570" y="106"/>
                  </a:cubicBezTo>
                  <a:cubicBezTo>
                    <a:pt x="569" y="105"/>
                    <a:pt x="566" y="103"/>
                    <a:pt x="563" y="103"/>
                  </a:cubicBezTo>
                  <a:cubicBezTo>
                    <a:pt x="559" y="102"/>
                    <a:pt x="555" y="105"/>
                    <a:pt x="556" y="107"/>
                  </a:cubicBezTo>
                  <a:cubicBezTo>
                    <a:pt x="557" y="108"/>
                    <a:pt x="559" y="107"/>
                    <a:pt x="560" y="108"/>
                  </a:cubicBezTo>
                  <a:cubicBezTo>
                    <a:pt x="560" y="109"/>
                    <a:pt x="552" y="109"/>
                    <a:pt x="552" y="110"/>
                  </a:cubicBezTo>
                  <a:cubicBezTo>
                    <a:pt x="552" y="111"/>
                    <a:pt x="545" y="113"/>
                    <a:pt x="542" y="113"/>
                  </a:cubicBezTo>
                  <a:cubicBezTo>
                    <a:pt x="536" y="114"/>
                    <a:pt x="535" y="114"/>
                    <a:pt x="532" y="116"/>
                  </a:cubicBezTo>
                  <a:cubicBezTo>
                    <a:pt x="529" y="119"/>
                    <a:pt x="532" y="114"/>
                    <a:pt x="534" y="112"/>
                  </a:cubicBezTo>
                  <a:cubicBezTo>
                    <a:pt x="536" y="110"/>
                    <a:pt x="538" y="111"/>
                    <a:pt x="540" y="109"/>
                  </a:cubicBezTo>
                  <a:cubicBezTo>
                    <a:pt x="541" y="107"/>
                    <a:pt x="543" y="107"/>
                    <a:pt x="546" y="107"/>
                  </a:cubicBezTo>
                  <a:cubicBezTo>
                    <a:pt x="550" y="106"/>
                    <a:pt x="550" y="104"/>
                    <a:pt x="551" y="103"/>
                  </a:cubicBezTo>
                  <a:cubicBezTo>
                    <a:pt x="553" y="103"/>
                    <a:pt x="557" y="101"/>
                    <a:pt x="558" y="99"/>
                  </a:cubicBezTo>
                  <a:cubicBezTo>
                    <a:pt x="559" y="98"/>
                    <a:pt x="567" y="95"/>
                    <a:pt x="568" y="95"/>
                  </a:cubicBezTo>
                  <a:cubicBezTo>
                    <a:pt x="570" y="95"/>
                    <a:pt x="570" y="92"/>
                    <a:pt x="571" y="92"/>
                  </a:cubicBezTo>
                  <a:cubicBezTo>
                    <a:pt x="572" y="92"/>
                    <a:pt x="577" y="90"/>
                    <a:pt x="579" y="89"/>
                  </a:cubicBezTo>
                  <a:cubicBezTo>
                    <a:pt x="581" y="88"/>
                    <a:pt x="582" y="86"/>
                    <a:pt x="582" y="85"/>
                  </a:cubicBezTo>
                  <a:cubicBezTo>
                    <a:pt x="582" y="84"/>
                    <a:pt x="579" y="84"/>
                    <a:pt x="579" y="83"/>
                  </a:cubicBezTo>
                  <a:cubicBezTo>
                    <a:pt x="579" y="82"/>
                    <a:pt x="580" y="83"/>
                    <a:pt x="582" y="82"/>
                  </a:cubicBezTo>
                  <a:cubicBezTo>
                    <a:pt x="584" y="81"/>
                    <a:pt x="582" y="79"/>
                    <a:pt x="581" y="79"/>
                  </a:cubicBezTo>
                  <a:cubicBezTo>
                    <a:pt x="579" y="79"/>
                    <a:pt x="581" y="78"/>
                    <a:pt x="580" y="76"/>
                  </a:cubicBezTo>
                  <a:cubicBezTo>
                    <a:pt x="579" y="74"/>
                    <a:pt x="576" y="77"/>
                    <a:pt x="576" y="75"/>
                  </a:cubicBezTo>
                  <a:cubicBezTo>
                    <a:pt x="576" y="74"/>
                    <a:pt x="576" y="71"/>
                    <a:pt x="575" y="70"/>
                  </a:cubicBezTo>
                  <a:cubicBezTo>
                    <a:pt x="574" y="69"/>
                    <a:pt x="572" y="72"/>
                    <a:pt x="569" y="70"/>
                  </a:cubicBezTo>
                  <a:cubicBezTo>
                    <a:pt x="567" y="69"/>
                    <a:pt x="560" y="68"/>
                    <a:pt x="560" y="68"/>
                  </a:cubicBezTo>
                  <a:cubicBezTo>
                    <a:pt x="560" y="69"/>
                    <a:pt x="557" y="67"/>
                    <a:pt x="556" y="68"/>
                  </a:cubicBezTo>
                  <a:cubicBezTo>
                    <a:pt x="556" y="69"/>
                    <a:pt x="550" y="69"/>
                    <a:pt x="549" y="68"/>
                  </a:cubicBezTo>
                  <a:cubicBezTo>
                    <a:pt x="547" y="68"/>
                    <a:pt x="545" y="69"/>
                    <a:pt x="545" y="70"/>
                  </a:cubicBezTo>
                  <a:cubicBezTo>
                    <a:pt x="545" y="72"/>
                    <a:pt x="538" y="71"/>
                    <a:pt x="537" y="71"/>
                  </a:cubicBezTo>
                  <a:cubicBezTo>
                    <a:pt x="536" y="71"/>
                    <a:pt x="541" y="66"/>
                    <a:pt x="541" y="65"/>
                  </a:cubicBezTo>
                  <a:cubicBezTo>
                    <a:pt x="541" y="64"/>
                    <a:pt x="532" y="65"/>
                    <a:pt x="531" y="65"/>
                  </a:cubicBezTo>
                  <a:cubicBezTo>
                    <a:pt x="531" y="64"/>
                    <a:pt x="526" y="63"/>
                    <a:pt x="524" y="63"/>
                  </a:cubicBezTo>
                  <a:cubicBezTo>
                    <a:pt x="522" y="64"/>
                    <a:pt x="524" y="63"/>
                    <a:pt x="526" y="63"/>
                  </a:cubicBezTo>
                  <a:cubicBezTo>
                    <a:pt x="528" y="63"/>
                    <a:pt x="529" y="61"/>
                    <a:pt x="531" y="61"/>
                  </a:cubicBezTo>
                  <a:cubicBezTo>
                    <a:pt x="534" y="60"/>
                    <a:pt x="533" y="59"/>
                    <a:pt x="532" y="58"/>
                  </a:cubicBezTo>
                  <a:cubicBezTo>
                    <a:pt x="531" y="57"/>
                    <a:pt x="529" y="57"/>
                    <a:pt x="527" y="57"/>
                  </a:cubicBezTo>
                  <a:cubicBezTo>
                    <a:pt x="525" y="56"/>
                    <a:pt x="522" y="55"/>
                    <a:pt x="520" y="55"/>
                  </a:cubicBezTo>
                  <a:cubicBezTo>
                    <a:pt x="519" y="55"/>
                    <a:pt x="517" y="56"/>
                    <a:pt x="512" y="57"/>
                  </a:cubicBezTo>
                  <a:cubicBezTo>
                    <a:pt x="508" y="58"/>
                    <a:pt x="507" y="61"/>
                    <a:pt x="505" y="62"/>
                  </a:cubicBezTo>
                  <a:cubicBezTo>
                    <a:pt x="503" y="63"/>
                    <a:pt x="499" y="67"/>
                    <a:pt x="501" y="68"/>
                  </a:cubicBezTo>
                  <a:cubicBezTo>
                    <a:pt x="503" y="68"/>
                    <a:pt x="502" y="69"/>
                    <a:pt x="502" y="70"/>
                  </a:cubicBezTo>
                  <a:cubicBezTo>
                    <a:pt x="502" y="71"/>
                    <a:pt x="501" y="72"/>
                    <a:pt x="499" y="71"/>
                  </a:cubicBezTo>
                  <a:cubicBezTo>
                    <a:pt x="497" y="71"/>
                    <a:pt x="489" y="71"/>
                    <a:pt x="489" y="73"/>
                  </a:cubicBezTo>
                  <a:cubicBezTo>
                    <a:pt x="489" y="74"/>
                    <a:pt x="494" y="75"/>
                    <a:pt x="493" y="76"/>
                  </a:cubicBezTo>
                  <a:cubicBezTo>
                    <a:pt x="493" y="77"/>
                    <a:pt x="490" y="76"/>
                    <a:pt x="489" y="75"/>
                  </a:cubicBezTo>
                  <a:cubicBezTo>
                    <a:pt x="487" y="74"/>
                    <a:pt x="484" y="74"/>
                    <a:pt x="483" y="76"/>
                  </a:cubicBezTo>
                  <a:cubicBezTo>
                    <a:pt x="482" y="78"/>
                    <a:pt x="480" y="77"/>
                    <a:pt x="479" y="77"/>
                  </a:cubicBezTo>
                  <a:cubicBezTo>
                    <a:pt x="478" y="76"/>
                    <a:pt x="476" y="78"/>
                    <a:pt x="475" y="77"/>
                  </a:cubicBezTo>
                  <a:cubicBezTo>
                    <a:pt x="474" y="77"/>
                    <a:pt x="478" y="75"/>
                    <a:pt x="477" y="74"/>
                  </a:cubicBezTo>
                  <a:cubicBezTo>
                    <a:pt x="476" y="73"/>
                    <a:pt x="471" y="74"/>
                    <a:pt x="471" y="75"/>
                  </a:cubicBezTo>
                  <a:cubicBezTo>
                    <a:pt x="470" y="77"/>
                    <a:pt x="468" y="74"/>
                    <a:pt x="467" y="75"/>
                  </a:cubicBezTo>
                  <a:cubicBezTo>
                    <a:pt x="466" y="75"/>
                    <a:pt x="465" y="76"/>
                    <a:pt x="463" y="77"/>
                  </a:cubicBezTo>
                  <a:cubicBezTo>
                    <a:pt x="461" y="77"/>
                    <a:pt x="457" y="76"/>
                    <a:pt x="457" y="77"/>
                  </a:cubicBezTo>
                  <a:cubicBezTo>
                    <a:pt x="456" y="79"/>
                    <a:pt x="460" y="79"/>
                    <a:pt x="460" y="80"/>
                  </a:cubicBezTo>
                  <a:cubicBezTo>
                    <a:pt x="461" y="80"/>
                    <a:pt x="450" y="80"/>
                    <a:pt x="450" y="81"/>
                  </a:cubicBezTo>
                  <a:cubicBezTo>
                    <a:pt x="450" y="82"/>
                    <a:pt x="446" y="82"/>
                    <a:pt x="442" y="82"/>
                  </a:cubicBezTo>
                  <a:cubicBezTo>
                    <a:pt x="438" y="82"/>
                    <a:pt x="440" y="84"/>
                    <a:pt x="437" y="85"/>
                  </a:cubicBezTo>
                  <a:cubicBezTo>
                    <a:pt x="433" y="86"/>
                    <a:pt x="432" y="86"/>
                    <a:pt x="431" y="88"/>
                  </a:cubicBezTo>
                  <a:cubicBezTo>
                    <a:pt x="430" y="89"/>
                    <a:pt x="427" y="89"/>
                    <a:pt x="426" y="88"/>
                  </a:cubicBezTo>
                  <a:cubicBezTo>
                    <a:pt x="425" y="87"/>
                    <a:pt x="422" y="89"/>
                    <a:pt x="423" y="89"/>
                  </a:cubicBezTo>
                  <a:cubicBezTo>
                    <a:pt x="425" y="89"/>
                    <a:pt x="423" y="91"/>
                    <a:pt x="422" y="90"/>
                  </a:cubicBezTo>
                  <a:cubicBezTo>
                    <a:pt x="421" y="90"/>
                    <a:pt x="418" y="92"/>
                    <a:pt x="420" y="92"/>
                  </a:cubicBezTo>
                  <a:cubicBezTo>
                    <a:pt x="422" y="92"/>
                    <a:pt x="423" y="93"/>
                    <a:pt x="422" y="94"/>
                  </a:cubicBezTo>
                  <a:cubicBezTo>
                    <a:pt x="421" y="95"/>
                    <a:pt x="417" y="93"/>
                    <a:pt x="416" y="94"/>
                  </a:cubicBezTo>
                  <a:cubicBezTo>
                    <a:pt x="416" y="95"/>
                    <a:pt x="418" y="96"/>
                    <a:pt x="420" y="96"/>
                  </a:cubicBezTo>
                  <a:cubicBezTo>
                    <a:pt x="422" y="96"/>
                    <a:pt x="422" y="97"/>
                    <a:pt x="423" y="98"/>
                  </a:cubicBezTo>
                  <a:cubicBezTo>
                    <a:pt x="423" y="99"/>
                    <a:pt x="419" y="97"/>
                    <a:pt x="418" y="98"/>
                  </a:cubicBezTo>
                  <a:cubicBezTo>
                    <a:pt x="417" y="99"/>
                    <a:pt x="419" y="100"/>
                    <a:pt x="420" y="100"/>
                  </a:cubicBezTo>
                  <a:cubicBezTo>
                    <a:pt x="422" y="100"/>
                    <a:pt x="421" y="101"/>
                    <a:pt x="422" y="102"/>
                  </a:cubicBezTo>
                  <a:cubicBezTo>
                    <a:pt x="422" y="102"/>
                    <a:pt x="423" y="102"/>
                    <a:pt x="423" y="102"/>
                  </a:cubicBezTo>
                  <a:cubicBezTo>
                    <a:pt x="424" y="104"/>
                    <a:pt x="422" y="104"/>
                    <a:pt x="422" y="105"/>
                  </a:cubicBezTo>
                  <a:cubicBezTo>
                    <a:pt x="422" y="106"/>
                    <a:pt x="420" y="107"/>
                    <a:pt x="420" y="106"/>
                  </a:cubicBezTo>
                  <a:cubicBezTo>
                    <a:pt x="420" y="105"/>
                    <a:pt x="415" y="104"/>
                    <a:pt x="414" y="105"/>
                  </a:cubicBezTo>
                  <a:cubicBezTo>
                    <a:pt x="413" y="107"/>
                    <a:pt x="413" y="108"/>
                    <a:pt x="411" y="106"/>
                  </a:cubicBezTo>
                  <a:cubicBezTo>
                    <a:pt x="410" y="105"/>
                    <a:pt x="407" y="107"/>
                    <a:pt x="402" y="107"/>
                  </a:cubicBezTo>
                  <a:cubicBezTo>
                    <a:pt x="398" y="107"/>
                    <a:pt x="388" y="107"/>
                    <a:pt x="386" y="108"/>
                  </a:cubicBezTo>
                  <a:cubicBezTo>
                    <a:pt x="384" y="109"/>
                    <a:pt x="382" y="112"/>
                    <a:pt x="384" y="114"/>
                  </a:cubicBezTo>
                  <a:cubicBezTo>
                    <a:pt x="386" y="117"/>
                    <a:pt x="384" y="117"/>
                    <a:pt x="384" y="119"/>
                  </a:cubicBezTo>
                  <a:cubicBezTo>
                    <a:pt x="384" y="120"/>
                    <a:pt x="390" y="123"/>
                    <a:pt x="392" y="123"/>
                  </a:cubicBezTo>
                  <a:cubicBezTo>
                    <a:pt x="395" y="124"/>
                    <a:pt x="398" y="127"/>
                    <a:pt x="396" y="129"/>
                  </a:cubicBezTo>
                  <a:cubicBezTo>
                    <a:pt x="394" y="132"/>
                    <a:pt x="389" y="129"/>
                    <a:pt x="385" y="126"/>
                  </a:cubicBezTo>
                  <a:cubicBezTo>
                    <a:pt x="382" y="123"/>
                    <a:pt x="374" y="122"/>
                    <a:pt x="371" y="122"/>
                  </a:cubicBezTo>
                  <a:cubicBezTo>
                    <a:pt x="369" y="123"/>
                    <a:pt x="370" y="120"/>
                    <a:pt x="367" y="120"/>
                  </a:cubicBezTo>
                  <a:cubicBezTo>
                    <a:pt x="363" y="120"/>
                    <a:pt x="360" y="123"/>
                    <a:pt x="363" y="123"/>
                  </a:cubicBezTo>
                  <a:cubicBezTo>
                    <a:pt x="365" y="123"/>
                    <a:pt x="366" y="123"/>
                    <a:pt x="365" y="124"/>
                  </a:cubicBezTo>
                  <a:cubicBezTo>
                    <a:pt x="364" y="125"/>
                    <a:pt x="366" y="125"/>
                    <a:pt x="369" y="126"/>
                  </a:cubicBezTo>
                  <a:cubicBezTo>
                    <a:pt x="371" y="127"/>
                    <a:pt x="366" y="129"/>
                    <a:pt x="364" y="127"/>
                  </a:cubicBezTo>
                  <a:cubicBezTo>
                    <a:pt x="361" y="125"/>
                    <a:pt x="358" y="127"/>
                    <a:pt x="357" y="128"/>
                  </a:cubicBezTo>
                  <a:cubicBezTo>
                    <a:pt x="356" y="130"/>
                    <a:pt x="360" y="134"/>
                    <a:pt x="365" y="135"/>
                  </a:cubicBezTo>
                  <a:cubicBezTo>
                    <a:pt x="370" y="136"/>
                    <a:pt x="368" y="137"/>
                    <a:pt x="371" y="138"/>
                  </a:cubicBezTo>
                  <a:cubicBezTo>
                    <a:pt x="373" y="139"/>
                    <a:pt x="371" y="140"/>
                    <a:pt x="370" y="140"/>
                  </a:cubicBezTo>
                  <a:cubicBezTo>
                    <a:pt x="368" y="140"/>
                    <a:pt x="365" y="137"/>
                    <a:pt x="363" y="136"/>
                  </a:cubicBezTo>
                  <a:cubicBezTo>
                    <a:pt x="360" y="135"/>
                    <a:pt x="353" y="137"/>
                    <a:pt x="352" y="135"/>
                  </a:cubicBezTo>
                  <a:cubicBezTo>
                    <a:pt x="351" y="134"/>
                    <a:pt x="353" y="132"/>
                    <a:pt x="352" y="131"/>
                  </a:cubicBezTo>
                  <a:cubicBezTo>
                    <a:pt x="350" y="130"/>
                    <a:pt x="351" y="128"/>
                    <a:pt x="353" y="125"/>
                  </a:cubicBezTo>
                  <a:cubicBezTo>
                    <a:pt x="355" y="122"/>
                    <a:pt x="353" y="118"/>
                    <a:pt x="350" y="117"/>
                  </a:cubicBezTo>
                  <a:cubicBezTo>
                    <a:pt x="348" y="117"/>
                    <a:pt x="348" y="119"/>
                    <a:pt x="349" y="120"/>
                  </a:cubicBezTo>
                  <a:cubicBezTo>
                    <a:pt x="349" y="120"/>
                    <a:pt x="349" y="124"/>
                    <a:pt x="347" y="126"/>
                  </a:cubicBezTo>
                  <a:cubicBezTo>
                    <a:pt x="345" y="129"/>
                    <a:pt x="340" y="129"/>
                    <a:pt x="340" y="130"/>
                  </a:cubicBezTo>
                  <a:cubicBezTo>
                    <a:pt x="340" y="132"/>
                    <a:pt x="336" y="133"/>
                    <a:pt x="337" y="134"/>
                  </a:cubicBezTo>
                  <a:cubicBezTo>
                    <a:pt x="339" y="135"/>
                    <a:pt x="344" y="141"/>
                    <a:pt x="344" y="143"/>
                  </a:cubicBezTo>
                  <a:cubicBezTo>
                    <a:pt x="345" y="144"/>
                    <a:pt x="340" y="150"/>
                    <a:pt x="341" y="153"/>
                  </a:cubicBezTo>
                  <a:cubicBezTo>
                    <a:pt x="342" y="156"/>
                    <a:pt x="340" y="158"/>
                    <a:pt x="341" y="159"/>
                  </a:cubicBezTo>
                  <a:cubicBezTo>
                    <a:pt x="342" y="161"/>
                    <a:pt x="344" y="160"/>
                    <a:pt x="346" y="160"/>
                  </a:cubicBezTo>
                  <a:cubicBezTo>
                    <a:pt x="347" y="161"/>
                    <a:pt x="350" y="159"/>
                    <a:pt x="353" y="159"/>
                  </a:cubicBezTo>
                  <a:cubicBezTo>
                    <a:pt x="356" y="158"/>
                    <a:pt x="363" y="162"/>
                    <a:pt x="365" y="163"/>
                  </a:cubicBezTo>
                  <a:cubicBezTo>
                    <a:pt x="367" y="164"/>
                    <a:pt x="366" y="166"/>
                    <a:pt x="367" y="167"/>
                  </a:cubicBezTo>
                  <a:cubicBezTo>
                    <a:pt x="369" y="169"/>
                    <a:pt x="365" y="169"/>
                    <a:pt x="364" y="172"/>
                  </a:cubicBezTo>
                  <a:cubicBezTo>
                    <a:pt x="364" y="175"/>
                    <a:pt x="371" y="176"/>
                    <a:pt x="372" y="177"/>
                  </a:cubicBezTo>
                  <a:cubicBezTo>
                    <a:pt x="372" y="178"/>
                    <a:pt x="367" y="177"/>
                    <a:pt x="365" y="176"/>
                  </a:cubicBezTo>
                  <a:cubicBezTo>
                    <a:pt x="363" y="176"/>
                    <a:pt x="362" y="173"/>
                    <a:pt x="362" y="172"/>
                  </a:cubicBezTo>
                  <a:cubicBezTo>
                    <a:pt x="361" y="172"/>
                    <a:pt x="363" y="170"/>
                    <a:pt x="363" y="168"/>
                  </a:cubicBezTo>
                  <a:cubicBezTo>
                    <a:pt x="364" y="166"/>
                    <a:pt x="361" y="165"/>
                    <a:pt x="360" y="164"/>
                  </a:cubicBezTo>
                  <a:cubicBezTo>
                    <a:pt x="359" y="163"/>
                    <a:pt x="358" y="161"/>
                    <a:pt x="356" y="161"/>
                  </a:cubicBezTo>
                  <a:cubicBezTo>
                    <a:pt x="355" y="162"/>
                    <a:pt x="349" y="162"/>
                    <a:pt x="347" y="164"/>
                  </a:cubicBezTo>
                  <a:cubicBezTo>
                    <a:pt x="345" y="166"/>
                    <a:pt x="347" y="170"/>
                    <a:pt x="348" y="173"/>
                  </a:cubicBezTo>
                  <a:cubicBezTo>
                    <a:pt x="349" y="175"/>
                    <a:pt x="343" y="178"/>
                    <a:pt x="343" y="180"/>
                  </a:cubicBezTo>
                  <a:cubicBezTo>
                    <a:pt x="343" y="182"/>
                    <a:pt x="341" y="183"/>
                    <a:pt x="338" y="184"/>
                  </a:cubicBezTo>
                  <a:cubicBezTo>
                    <a:pt x="335" y="186"/>
                    <a:pt x="332" y="187"/>
                    <a:pt x="332" y="189"/>
                  </a:cubicBezTo>
                  <a:cubicBezTo>
                    <a:pt x="332" y="191"/>
                    <a:pt x="329" y="190"/>
                    <a:pt x="327" y="189"/>
                  </a:cubicBezTo>
                  <a:cubicBezTo>
                    <a:pt x="325" y="188"/>
                    <a:pt x="322" y="190"/>
                    <a:pt x="320" y="190"/>
                  </a:cubicBezTo>
                  <a:cubicBezTo>
                    <a:pt x="317" y="190"/>
                    <a:pt x="317" y="187"/>
                    <a:pt x="315" y="188"/>
                  </a:cubicBezTo>
                  <a:cubicBezTo>
                    <a:pt x="312" y="189"/>
                    <a:pt x="311" y="187"/>
                    <a:pt x="312" y="185"/>
                  </a:cubicBezTo>
                  <a:cubicBezTo>
                    <a:pt x="312" y="184"/>
                    <a:pt x="315" y="185"/>
                    <a:pt x="315" y="186"/>
                  </a:cubicBezTo>
                  <a:cubicBezTo>
                    <a:pt x="315" y="187"/>
                    <a:pt x="317" y="187"/>
                    <a:pt x="318" y="186"/>
                  </a:cubicBezTo>
                  <a:cubicBezTo>
                    <a:pt x="320" y="185"/>
                    <a:pt x="319" y="187"/>
                    <a:pt x="322" y="187"/>
                  </a:cubicBezTo>
                  <a:cubicBezTo>
                    <a:pt x="325" y="187"/>
                    <a:pt x="323" y="186"/>
                    <a:pt x="325" y="186"/>
                  </a:cubicBezTo>
                  <a:cubicBezTo>
                    <a:pt x="327" y="186"/>
                    <a:pt x="327" y="186"/>
                    <a:pt x="327" y="185"/>
                  </a:cubicBezTo>
                  <a:cubicBezTo>
                    <a:pt x="326" y="184"/>
                    <a:pt x="328" y="183"/>
                    <a:pt x="330" y="182"/>
                  </a:cubicBezTo>
                  <a:cubicBezTo>
                    <a:pt x="331" y="182"/>
                    <a:pt x="330" y="180"/>
                    <a:pt x="331" y="179"/>
                  </a:cubicBezTo>
                  <a:cubicBezTo>
                    <a:pt x="333" y="178"/>
                    <a:pt x="332" y="177"/>
                    <a:pt x="333" y="177"/>
                  </a:cubicBezTo>
                  <a:cubicBezTo>
                    <a:pt x="334" y="177"/>
                    <a:pt x="335" y="175"/>
                    <a:pt x="336" y="175"/>
                  </a:cubicBezTo>
                  <a:cubicBezTo>
                    <a:pt x="337" y="175"/>
                    <a:pt x="338" y="173"/>
                    <a:pt x="337" y="172"/>
                  </a:cubicBezTo>
                  <a:cubicBezTo>
                    <a:pt x="337" y="171"/>
                    <a:pt x="338" y="168"/>
                    <a:pt x="339" y="168"/>
                  </a:cubicBezTo>
                  <a:cubicBezTo>
                    <a:pt x="340" y="167"/>
                    <a:pt x="340" y="166"/>
                    <a:pt x="339" y="166"/>
                  </a:cubicBezTo>
                  <a:cubicBezTo>
                    <a:pt x="338" y="165"/>
                    <a:pt x="334" y="162"/>
                    <a:pt x="334" y="160"/>
                  </a:cubicBezTo>
                  <a:cubicBezTo>
                    <a:pt x="335" y="158"/>
                    <a:pt x="333" y="155"/>
                    <a:pt x="334" y="154"/>
                  </a:cubicBezTo>
                  <a:cubicBezTo>
                    <a:pt x="335" y="152"/>
                    <a:pt x="334" y="150"/>
                    <a:pt x="334" y="148"/>
                  </a:cubicBezTo>
                  <a:cubicBezTo>
                    <a:pt x="334" y="146"/>
                    <a:pt x="335" y="144"/>
                    <a:pt x="336" y="141"/>
                  </a:cubicBezTo>
                  <a:cubicBezTo>
                    <a:pt x="336" y="138"/>
                    <a:pt x="332" y="135"/>
                    <a:pt x="330" y="134"/>
                  </a:cubicBezTo>
                  <a:cubicBezTo>
                    <a:pt x="329" y="133"/>
                    <a:pt x="330" y="132"/>
                    <a:pt x="332" y="130"/>
                  </a:cubicBezTo>
                  <a:cubicBezTo>
                    <a:pt x="335" y="127"/>
                    <a:pt x="335" y="121"/>
                    <a:pt x="335" y="119"/>
                  </a:cubicBezTo>
                  <a:cubicBezTo>
                    <a:pt x="335" y="118"/>
                    <a:pt x="330" y="116"/>
                    <a:pt x="327" y="116"/>
                  </a:cubicBezTo>
                  <a:cubicBezTo>
                    <a:pt x="325" y="117"/>
                    <a:pt x="317" y="116"/>
                    <a:pt x="316" y="116"/>
                  </a:cubicBezTo>
                  <a:cubicBezTo>
                    <a:pt x="314" y="116"/>
                    <a:pt x="313" y="118"/>
                    <a:pt x="312" y="119"/>
                  </a:cubicBezTo>
                  <a:cubicBezTo>
                    <a:pt x="311" y="121"/>
                    <a:pt x="309" y="124"/>
                    <a:pt x="308" y="128"/>
                  </a:cubicBezTo>
                  <a:cubicBezTo>
                    <a:pt x="307" y="132"/>
                    <a:pt x="302" y="134"/>
                    <a:pt x="300" y="135"/>
                  </a:cubicBezTo>
                  <a:cubicBezTo>
                    <a:pt x="297" y="136"/>
                    <a:pt x="296" y="139"/>
                    <a:pt x="297" y="140"/>
                  </a:cubicBezTo>
                  <a:cubicBezTo>
                    <a:pt x="298" y="142"/>
                    <a:pt x="299" y="140"/>
                    <a:pt x="301" y="141"/>
                  </a:cubicBezTo>
                  <a:cubicBezTo>
                    <a:pt x="302" y="141"/>
                    <a:pt x="300" y="145"/>
                    <a:pt x="300" y="146"/>
                  </a:cubicBezTo>
                  <a:cubicBezTo>
                    <a:pt x="299" y="146"/>
                    <a:pt x="301" y="148"/>
                    <a:pt x="299" y="149"/>
                  </a:cubicBezTo>
                  <a:cubicBezTo>
                    <a:pt x="298" y="150"/>
                    <a:pt x="296" y="152"/>
                    <a:pt x="297" y="153"/>
                  </a:cubicBezTo>
                  <a:cubicBezTo>
                    <a:pt x="298" y="154"/>
                    <a:pt x="303" y="155"/>
                    <a:pt x="305" y="156"/>
                  </a:cubicBezTo>
                  <a:cubicBezTo>
                    <a:pt x="307" y="157"/>
                    <a:pt x="306" y="159"/>
                    <a:pt x="307" y="161"/>
                  </a:cubicBezTo>
                  <a:cubicBezTo>
                    <a:pt x="309" y="163"/>
                    <a:pt x="310" y="162"/>
                    <a:pt x="311" y="163"/>
                  </a:cubicBezTo>
                  <a:cubicBezTo>
                    <a:pt x="312" y="164"/>
                    <a:pt x="308" y="169"/>
                    <a:pt x="307" y="169"/>
                  </a:cubicBezTo>
                  <a:cubicBezTo>
                    <a:pt x="306" y="169"/>
                    <a:pt x="301" y="164"/>
                    <a:pt x="300" y="163"/>
                  </a:cubicBezTo>
                  <a:cubicBezTo>
                    <a:pt x="298" y="162"/>
                    <a:pt x="292" y="160"/>
                    <a:pt x="290" y="159"/>
                  </a:cubicBezTo>
                  <a:cubicBezTo>
                    <a:pt x="287" y="157"/>
                    <a:pt x="284" y="157"/>
                    <a:pt x="281" y="155"/>
                  </a:cubicBezTo>
                  <a:cubicBezTo>
                    <a:pt x="278" y="153"/>
                    <a:pt x="276" y="152"/>
                    <a:pt x="270" y="152"/>
                  </a:cubicBezTo>
                  <a:cubicBezTo>
                    <a:pt x="264" y="152"/>
                    <a:pt x="260" y="151"/>
                    <a:pt x="258" y="151"/>
                  </a:cubicBezTo>
                  <a:cubicBezTo>
                    <a:pt x="257" y="151"/>
                    <a:pt x="257" y="149"/>
                    <a:pt x="254" y="148"/>
                  </a:cubicBezTo>
                  <a:cubicBezTo>
                    <a:pt x="250" y="146"/>
                    <a:pt x="248" y="144"/>
                    <a:pt x="246" y="145"/>
                  </a:cubicBezTo>
                  <a:cubicBezTo>
                    <a:pt x="244" y="146"/>
                    <a:pt x="245" y="150"/>
                    <a:pt x="248" y="150"/>
                  </a:cubicBezTo>
                  <a:cubicBezTo>
                    <a:pt x="251" y="151"/>
                    <a:pt x="250" y="152"/>
                    <a:pt x="253" y="152"/>
                  </a:cubicBezTo>
                  <a:cubicBezTo>
                    <a:pt x="256" y="152"/>
                    <a:pt x="257" y="153"/>
                    <a:pt x="257" y="155"/>
                  </a:cubicBezTo>
                  <a:cubicBezTo>
                    <a:pt x="257" y="157"/>
                    <a:pt x="258" y="159"/>
                    <a:pt x="260" y="160"/>
                  </a:cubicBezTo>
                  <a:cubicBezTo>
                    <a:pt x="261" y="162"/>
                    <a:pt x="260" y="164"/>
                    <a:pt x="258" y="164"/>
                  </a:cubicBezTo>
                  <a:cubicBezTo>
                    <a:pt x="255" y="164"/>
                    <a:pt x="252" y="164"/>
                    <a:pt x="253" y="166"/>
                  </a:cubicBezTo>
                  <a:cubicBezTo>
                    <a:pt x="254" y="168"/>
                    <a:pt x="253" y="168"/>
                    <a:pt x="250" y="167"/>
                  </a:cubicBezTo>
                  <a:cubicBezTo>
                    <a:pt x="248" y="166"/>
                    <a:pt x="249" y="164"/>
                    <a:pt x="250" y="163"/>
                  </a:cubicBezTo>
                  <a:cubicBezTo>
                    <a:pt x="251" y="162"/>
                    <a:pt x="248" y="161"/>
                    <a:pt x="246" y="161"/>
                  </a:cubicBezTo>
                  <a:cubicBezTo>
                    <a:pt x="245" y="160"/>
                    <a:pt x="238" y="165"/>
                    <a:pt x="237" y="165"/>
                  </a:cubicBezTo>
                  <a:cubicBezTo>
                    <a:pt x="235" y="166"/>
                    <a:pt x="231" y="164"/>
                    <a:pt x="226" y="165"/>
                  </a:cubicBezTo>
                  <a:cubicBezTo>
                    <a:pt x="222" y="166"/>
                    <a:pt x="222" y="170"/>
                    <a:pt x="220" y="170"/>
                  </a:cubicBezTo>
                  <a:cubicBezTo>
                    <a:pt x="219" y="169"/>
                    <a:pt x="214" y="170"/>
                    <a:pt x="212" y="169"/>
                  </a:cubicBezTo>
                  <a:cubicBezTo>
                    <a:pt x="210" y="168"/>
                    <a:pt x="212" y="167"/>
                    <a:pt x="214" y="167"/>
                  </a:cubicBezTo>
                  <a:cubicBezTo>
                    <a:pt x="216" y="167"/>
                    <a:pt x="216" y="167"/>
                    <a:pt x="215" y="165"/>
                  </a:cubicBezTo>
                  <a:cubicBezTo>
                    <a:pt x="214" y="164"/>
                    <a:pt x="217" y="162"/>
                    <a:pt x="216" y="161"/>
                  </a:cubicBezTo>
                  <a:cubicBezTo>
                    <a:pt x="216" y="160"/>
                    <a:pt x="209" y="163"/>
                    <a:pt x="208" y="164"/>
                  </a:cubicBezTo>
                  <a:cubicBezTo>
                    <a:pt x="207" y="165"/>
                    <a:pt x="208" y="167"/>
                    <a:pt x="207" y="167"/>
                  </a:cubicBezTo>
                  <a:cubicBezTo>
                    <a:pt x="206" y="168"/>
                    <a:pt x="206" y="166"/>
                    <a:pt x="204" y="166"/>
                  </a:cubicBezTo>
                  <a:cubicBezTo>
                    <a:pt x="203" y="165"/>
                    <a:pt x="192" y="167"/>
                    <a:pt x="190" y="170"/>
                  </a:cubicBezTo>
                  <a:cubicBezTo>
                    <a:pt x="188" y="172"/>
                    <a:pt x="184" y="172"/>
                    <a:pt x="184" y="173"/>
                  </a:cubicBezTo>
                  <a:cubicBezTo>
                    <a:pt x="184" y="175"/>
                    <a:pt x="179" y="175"/>
                    <a:pt x="177" y="176"/>
                  </a:cubicBezTo>
                  <a:cubicBezTo>
                    <a:pt x="175" y="177"/>
                    <a:pt x="176" y="180"/>
                    <a:pt x="176" y="182"/>
                  </a:cubicBezTo>
                  <a:cubicBezTo>
                    <a:pt x="175" y="184"/>
                    <a:pt x="167" y="183"/>
                    <a:pt x="165" y="184"/>
                  </a:cubicBezTo>
                  <a:cubicBezTo>
                    <a:pt x="163" y="184"/>
                    <a:pt x="162" y="179"/>
                    <a:pt x="160" y="179"/>
                  </a:cubicBezTo>
                  <a:cubicBezTo>
                    <a:pt x="158" y="179"/>
                    <a:pt x="159" y="176"/>
                    <a:pt x="160" y="175"/>
                  </a:cubicBezTo>
                  <a:cubicBezTo>
                    <a:pt x="160" y="174"/>
                    <a:pt x="162" y="175"/>
                    <a:pt x="164" y="173"/>
                  </a:cubicBezTo>
                  <a:cubicBezTo>
                    <a:pt x="166" y="172"/>
                    <a:pt x="169" y="174"/>
                    <a:pt x="170" y="173"/>
                  </a:cubicBezTo>
                  <a:cubicBezTo>
                    <a:pt x="171" y="172"/>
                    <a:pt x="166" y="169"/>
                    <a:pt x="166" y="167"/>
                  </a:cubicBezTo>
                  <a:cubicBezTo>
                    <a:pt x="166" y="165"/>
                    <a:pt x="161" y="164"/>
                    <a:pt x="158" y="165"/>
                  </a:cubicBezTo>
                  <a:cubicBezTo>
                    <a:pt x="155" y="165"/>
                    <a:pt x="152" y="165"/>
                    <a:pt x="150" y="164"/>
                  </a:cubicBezTo>
                  <a:cubicBezTo>
                    <a:pt x="148" y="163"/>
                    <a:pt x="148" y="166"/>
                    <a:pt x="151" y="166"/>
                  </a:cubicBezTo>
                  <a:cubicBezTo>
                    <a:pt x="154" y="167"/>
                    <a:pt x="153" y="169"/>
                    <a:pt x="153" y="171"/>
                  </a:cubicBezTo>
                  <a:cubicBezTo>
                    <a:pt x="154" y="172"/>
                    <a:pt x="152" y="175"/>
                    <a:pt x="151" y="178"/>
                  </a:cubicBezTo>
                  <a:cubicBezTo>
                    <a:pt x="149" y="180"/>
                    <a:pt x="150" y="180"/>
                    <a:pt x="153" y="180"/>
                  </a:cubicBezTo>
                  <a:cubicBezTo>
                    <a:pt x="155" y="180"/>
                    <a:pt x="155" y="183"/>
                    <a:pt x="155" y="185"/>
                  </a:cubicBezTo>
                  <a:cubicBezTo>
                    <a:pt x="155" y="188"/>
                    <a:pt x="153" y="188"/>
                    <a:pt x="153" y="190"/>
                  </a:cubicBezTo>
                  <a:cubicBezTo>
                    <a:pt x="153" y="192"/>
                    <a:pt x="151" y="189"/>
                    <a:pt x="150" y="190"/>
                  </a:cubicBezTo>
                  <a:cubicBezTo>
                    <a:pt x="150" y="191"/>
                    <a:pt x="149" y="190"/>
                    <a:pt x="149" y="188"/>
                  </a:cubicBezTo>
                  <a:cubicBezTo>
                    <a:pt x="148" y="187"/>
                    <a:pt x="145" y="187"/>
                    <a:pt x="142" y="187"/>
                  </a:cubicBezTo>
                  <a:cubicBezTo>
                    <a:pt x="140" y="186"/>
                    <a:pt x="139" y="187"/>
                    <a:pt x="138" y="189"/>
                  </a:cubicBezTo>
                  <a:cubicBezTo>
                    <a:pt x="137" y="190"/>
                    <a:pt x="134" y="191"/>
                    <a:pt x="133" y="191"/>
                  </a:cubicBezTo>
                  <a:cubicBezTo>
                    <a:pt x="131" y="191"/>
                    <a:pt x="129" y="194"/>
                    <a:pt x="127" y="196"/>
                  </a:cubicBezTo>
                  <a:cubicBezTo>
                    <a:pt x="125" y="197"/>
                    <a:pt x="125" y="199"/>
                    <a:pt x="127" y="201"/>
                  </a:cubicBezTo>
                  <a:cubicBezTo>
                    <a:pt x="130" y="203"/>
                    <a:pt x="130" y="205"/>
                    <a:pt x="130" y="206"/>
                  </a:cubicBezTo>
                  <a:cubicBezTo>
                    <a:pt x="130" y="207"/>
                    <a:pt x="123" y="207"/>
                    <a:pt x="122" y="205"/>
                  </a:cubicBezTo>
                  <a:cubicBezTo>
                    <a:pt x="121" y="204"/>
                    <a:pt x="117" y="204"/>
                    <a:pt x="116" y="204"/>
                  </a:cubicBezTo>
                  <a:cubicBezTo>
                    <a:pt x="115" y="204"/>
                    <a:pt x="111" y="200"/>
                    <a:pt x="109" y="200"/>
                  </a:cubicBezTo>
                  <a:cubicBezTo>
                    <a:pt x="107" y="200"/>
                    <a:pt x="106" y="202"/>
                    <a:pt x="105" y="203"/>
                  </a:cubicBezTo>
                  <a:cubicBezTo>
                    <a:pt x="104" y="204"/>
                    <a:pt x="106" y="205"/>
                    <a:pt x="107" y="207"/>
                  </a:cubicBezTo>
                  <a:cubicBezTo>
                    <a:pt x="108" y="209"/>
                    <a:pt x="111" y="209"/>
                    <a:pt x="113" y="209"/>
                  </a:cubicBezTo>
                  <a:cubicBezTo>
                    <a:pt x="115" y="209"/>
                    <a:pt x="114" y="212"/>
                    <a:pt x="114" y="213"/>
                  </a:cubicBezTo>
                  <a:cubicBezTo>
                    <a:pt x="113" y="214"/>
                    <a:pt x="110" y="215"/>
                    <a:pt x="109" y="213"/>
                  </a:cubicBezTo>
                  <a:cubicBezTo>
                    <a:pt x="108" y="212"/>
                    <a:pt x="104" y="213"/>
                    <a:pt x="104" y="212"/>
                  </a:cubicBezTo>
                  <a:cubicBezTo>
                    <a:pt x="104" y="211"/>
                    <a:pt x="101" y="208"/>
                    <a:pt x="98" y="209"/>
                  </a:cubicBezTo>
                  <a:cubicBezTo>
                    <a:pt x="95" y="209"/>
                    <a:pt x="95" y="207"/>
                    <a:pt x="95" y="205"/>
                  </a:cubicBezTo>
                  <a:cubicBezTo>
                    <a:pt x="95" y="203"/>
                    <a:pt x="93" y="202"/>
                    <a:pt x="94" y="201"/>
                  </a:cubicBezTo>
                  <a:cubicBezTo>
                    <a:pt x="94" y="200"/>
                    <a:pt x="92" y="198"/>
                    <a:pt x="94" y="197"/>
                  </a:cubicBezTo>
                  <a:cubicBezTo>
                    <a:pt x="95" y="196"/>
                    <a:pt x="94" y="194"/>
                    <a:pt x="94" y="193"/>
                  </a:cubicBezTo>
                  <a:cubicBezTo>
                    <a:pt x="94" y="191"/>
                    <a:pt x="92" y="189"/>
                    <a:pt x="89" y="189"/>
                  </a:cubicBezTo>
                  <a:cubicBezTo>
                    <a:pt x="87" y="189"/>
                    <a:pt x="88" y="187"/>
                    <a:pt x="86" y="186"/>
                  </a:cubicBezTo>
                  <a:cubicBezTo>
                    <a:pt x="84" y="186"/>
                    <a:pt x="80" y="183"/>
                    <a:pt x="80" y="181"/>
                  </a:cubicBezTo>
                  <a:cubicBezTo>
                    <a:pt x="79" y="180"/>
                    <a:pt x="76" y="180"/>
                    <a:pt x="77" y="179"/>
                  </a:cubicBezTo>
                  <a:cubicBezTo>
                    <a:pt x="78" y="179"/>
                    <a:pt x="81" y="179"/>
                    <a:pt x="82" y="181"/>
                  </a:cubicBezTo>
                  <a:cubicBezTo>
                    <a:pt x="84" y="183"/>
                    <a:pt x="87" y="184"/>
                    <a:pt x="91" y="185"/>
                  </a:cubicBezTo>
                  <a:cubicBezTo>
                    <a:pt x="95" y="185"/>
                    <a:pt x="97" y="187"/>
                    <a:pt x="102" y="188"/>
                  </a:cubicBezTo>
                  <a:cubicBezTo>
                    <a:pt x="107" y="189"/>
                    <a:pt x="109" y="190"/>
                    <a:pt x="116" y="191"/>
                  </a:cubicBezTo>
                  <a:cubicBezTo>
                    <a:pt x="123" y="192"/>
                    <a:pt x="133" y="185"/>
                    <a:pt x="134" y="183"/>
                  </a:cubicBezTo>
                  <a:cubicBezTo>
                    <a:pt x="136" y="181"/>
                    <a:pt x="134" y="177"/>
                    <a:pt x="134" y="175"/>
                  </a:cubicBezTo>
                  <a:cubicBezTo>
                    <a:pt x="134" y="174"/>
                    <a:pt x="131" y="174"/>
                    <a:pt x="130" y="173"/>
                  </a:cubicBezTo>
                  <a:cubicBezTo>
                    <a:pt x="130" y="171"/>
                    <a:pt x="128" y="169"/>
                    <a:pt x="125" y="169"/>
                  </a:cubicBezTo>
                  <a:cubicBezTo>
                    <a:pt x="122" y="169"/>
                    <a:pt x="122" y="166"/>
                    <a:pt x="120" y="167"/>
                  </a:cubicBezTo>
                  <a:cubicBezTo>
                    <a:pt x="118" y="167"/>
                    <a:pt x="116" y="166"/>
                    <a:pt x="111" y="162"/>
                  </a:cubicBezTo>
                  <a:cubicBezTo>
                    <a:pt x="105" y="158"/>
                    <a:pt x="98" y="156"/>
                    <a:pt x="96" y="156"/>
                  </a:cubicBezTo>
                  <a:cubicBezTo>
                    <a:pt x="95" y="157"/>
                    <a:pt x="94" y="157"/>
                    <a:pt x="93" y="156"/>
                  </a:cubicBezTo>
                  <a:cubicBezTo>
                    <a:pt x="92" y="155"/>
                    <a:pt x="90" y="155"/>
                    <a:pt x="89" y="156"/>
                  </a:cubicBezTo>
                  <a:cubicBezTo>
                    <a:pt x="87" y="157"/>
                    <a:pt x="86" y="155"/>
                    <a:pt x="83" y="155"/>
                  </a:cubicBezTo>
                  <a:cubicBezTo>
                    <a:pt x="80" y="156"/>
                    <a:pt x="79" y="154"/>
                    <a:pt x="79" y="153"/>
                  </a:cubicBezTo>
                  <a:cubicBezTo>
                    <a:pt x="80" y="153"/>
                    <a:pt x="84" y="153"/>
                    <a:pt x="84" y="152"/>
                  </a:cubicBezTo>
                  <a:cubicBezTo>
                    <a:pt x="84" y="151"/>
                    <a:pt x="82" y="152"/>
                    <a:pt x="80" y="150"/>
                  </a:cubicBezTo>
                  <a:cubicBezTo>
                    <a:pt x="77" y="149"/>
                    <a:pt x="76" y="150"/>
                    <a:pt x="75" y="151"/>
                  </a:cubicBezTo>
                  <a:cubicBezTo>
                    <a:pt x="75" y="152"/>
                    <a:pt x="73" y="152"/>
                    <a:pt x="72" y="151"/>
                  </a:cubicBezTo>
                  <a:cubicBezTo>
                    <a:pt x="72" y="151"/>
                    <a:pt x="71" y="151"/>
                    <a:pt x="71" y="151"/>
                  </a:cubicBezTo>
                  <a:cubicBezTo>
                    <a:pt x="71" y="153"/>
                    <a:pt x="69" y="153"/>
                    <a:pt x="68" y="153"/>
                  </a:cubicBezTo>
                  <a:cubicBezTo>
                    <a:pt x="66" y="152"/>
                    <a:pt x="65" y="155"/>
                    <a:pt x="63" y="155"/>
                  </a:cubicBezTo>
                  <a:cubicBezTo>
                    <a:pt x="61" y="155"/>
                    <a:pt x="59" y="157"/>
                    <a:pt x="59" y="159"/>
                  </a:cubicBezTo>
                  <a:cubicBezTo>
                    <a:pt x="58" y="161"/>
                    <a:pt x="56" y="160"/>
                    <a:pt x="56" y="161"/>
                  </a:cubicBezTo>
                  <a:cubicBezTo>
                    <a:pt x="56" y="162"/>
                    <a:pt x="56" y="163"/>
                    <a:pt x="55" y="164"/>
                  </a:cubicBezTo>
                  <a:cubicBezTo>
                    <a:pt x="54" y="165"/>
                    <a:pt x="55" y="166"/>
                    <a:pt x="56" y="168"/>
                  </a:cubicBezTo>
                  <a:cubicBezTo>
                    <a:pt x="57" y="169"/>
                    <a:pt x="59" y="169"/>
                    <a:pt x="60" y="170"/>
                  </a:cubicBezTo>
                  <a:cubicBezTo>
                    <a:pt x="61" y="170"/>
                    <a:pt x="65" y="173"/>
                    <a:pt x="65" y="174"/>
                  </a:cubicBezTo>
                  <a:cubicBezTo>
                    <a:pt x="65" y="176"/>
                    <a:pt x="62" y="178"/>
                    <a:pt x="61" y="179"/>
                  </a:cubicBezTo>
                  <a:cubicBezTo>
                    <a:pt x="60" y="180"/>
                    <a:pt x="58" y="182"/>
                    <a:pt x="59" y="183"/>
                  </a:cubicBezTo>
                  <a:cubicBezTo>
                    <a:pt x="60" y="184"/>
                    <a:pt x="63" y="188"/>
                    <a:pt x="65" y="192"/>
                  </a:cubicBezTo>
                  <a:cubicBezTo>
                    <a:pt x="67" y="196"/>
                    <a:pt x="64" y="194"/>
                    <a:pt x="63" y="196"/>
                  </a:cubicBezTo>
                  <a:cubicBezTo>
                    <a:pt x="61" y="197"/>
                    <a:pt x="63" y="199"/>
                    <a:pt x="64" y="201"/>
                  </a:cubicBezTo>
                  <a:cubicBezTo>
                    <a:pt x="64" y="202"/>
                    <a:pt x="62" y="201"/>
                    <a:pt x="62" y="202"/>
                  </a:cubicBezTo>
                  <a:cubicBezTo>
                    <a:pt x="62" y="203"/>
                    <a:pt x="65" y="204"/>
                    <a:pt x="65" y="204"/>
                  </a:cubicBezTo>
                  <a:cubicBezTo>
                    <a:pt x="65" y="205"/>
                    <a:pt x="63" y="206"/>
                    <a:pt x="64" y="208"/>
                  </a:cubicBezTo>
                  <a:cubicBezTo>
                    <a:pt x="65" y="209"/>
                    <a:pt x="67" y="209"/>
                    <a:pt x="68" y="211"/>
                  </a:cubicBezTo>
                  <a:cubicBezTo>
                    <a:pt x="68" y="213"/>
                    <a:pt x="64" y="213"/>
                    <a:pt x="64" y="214"/>
                  </a:cubicBezTo>
                  <a:cubicBezTo>
                    <a:pt x="64" y="216"/>
                    <a:pt x="69" y="218"/>
                    <a:pt x="72" y="220"/>
                  </a:cubicBezTo>
                  <a:cubicBezTo>
                    <a:pt x="74" y="223"/>
                    <a:pt x="74" y="224"/>
                    <a:pt x="73" y="225"/>
                  </a:cubicBezTo>
                  <a:cubicBezTo>
                    <a:pt x="72" y="228"/>
                    <a:pt x="66" y="231"/>
                    <a:pt x="64" y="234"/>
                  </a:cubicBezTo>
                  <a:cubicBezTo>
                    <a:pt x="63" y="238"/>
                    <a:pt x="57" y="239"/>
                    <a:pt x="55" y="242"/>
                  </a:cubicBezTo>
                  <a:cubicBezTo>
                    <a:pt x="54" y="243"/>
                    <a:pt x="52" y="245"/>
                    <a:pt x="52" y="246"/>
                  </a:cubicBezTo>
                  <a:cubicBezTo>
                    <a:pt x="53" y="246"/>
                    <a:pt x="54" y="245"/>
                    <a:pt x="54" y="245"/>
                  </a:cubicBezTo>
                  <a:cubicBezTo>
                    <a:pt x="56" y="244"/>
                    <a:pt x="57" y="248"/>
                    <a:pt x="58" y="249"/>
                  </a:cubicBezTo>
                  <a:cubicBezTo>
                    <a:pt x="60" y="250"/>
                    <a:pt x="63" y="249"/>
                    <a:pt x="64" y="250"/>
                  </a:cubicBezTo>
                  <a:cubicBezTo>
                    <a:pt x="65" y="251"/>
                    <a:pt x="63" y="251"/>
                    <a:pt x="61" y="251"/>
                  </a:cubicBezTo>
                  <a:cubicBezTo>
                    <a:pt x="59" y="251"/>
                    <a:pt x="58" y="252"/>
                    <a:pt x="55" y="253"/>
                  </a:cubicBezTo>
                  <a:cubicBezTo>
                    <a:pt x="52" y="254"/>
                    <a:pt x="52" y="255"/>
                    <a:pt x="52" y="255"/>
                  </a:cubicBezTo>
                  <a:cubicBezTo>
                    <a:pt x="53" y="258"/>
                    <a:pt x="51" y="258"/>
                    <a:pt x="50" y="260"/>
                  </a:cubicBezTo>
                  <a:cubicBezTo>
                    <a:pt x="50" y="261"/>
                    <a:pt x="48" y="262"/>
                    <a:pt x="48" y="263"/>
                  </a:cubicBezTo>
                  <a:cubicBezTo>
                    <a:pt x="48" y="264"/>
                    <a:pt x="49" y="265"/>
                    <a:pt x="49" y="266"/>
                  </a:cubicBezTo>
                  <a:cubicBezTo>
                    <a:pt x="49" y="268"/>
                    <a:pt x="49" y="268"/>
                    <a:pt x="50" y="270"/>
                  </a:cubicBezTo>
                  <a:cubicBezTo>
                    <a:pt x="51" y="271"/>
                    <a:pt x="49" y="271"/>
                    <a:pt x="48" y="272"/>
                  </a:cubicBezTo>
                  <a:cubicBezTo>
                    <a:pt x="48" y="272"/>
                    <a:pt x="48" y="274"/>
                    <a:pt x="49" y="275"/>
                  </a:cubicBezTo>
                  <a:cubicBezTo>
                    <a:pt x="50" y="276"/>
                    <a:pt x="50" y="277"/>
                    <a:pt x="50" y="278"/>
                  </a:cubicBezTo>
                  <a:cubicBezTo>
                    <a:pt x="50" y="279"/>
                    <a:pt x="51" y="281"/>
                    <a:pt x="52" y="282"/>
                  </a:cubicBezTo>
                  <a:cubicBezTo>
                    <a:pt x="53" y="283"/>
                    <a:pt x="53" y="286"/>
                    <a:pt x="54" y="286"/>
                  </a:cubicBezTo>
                  <a:cubicBezTo>
                    <a:pt x="54" y="287"/>
                    <a:pt x="55" y="288"/>
                    <a:pt x="57" y="287"/>
                  </a:cubicBezTo>
                  <a:cubicBezTo>
                    <a:pt x="58" y="287"/>
                    <a:pt x="59" y="288"/>
                    <a:pt x="60" y="289"/>
                  </a:cubicBezTo>
                  <a:cubicBezTo>
                    <a:pt x="61" y="290"/>
                    <a:pt x="62" y="289"/>
                    <a:pt x="63" y="289"/>
                  </a:cubicBezTo>
                  <a:cubicBezTo>
                    <a:pt x="65" y="288"/>
                    <a:pt x="68" y="290"/>
                    <a:pt x="69" y="290"/>
                  </a:cubicBezTo>
                  <a:cubicBezTo>
                    <a:pt x="70" y="291"/>
                    <a:pt x="70" y="293"/>
                    <a:pt x="70" y="295"/>
                  </a:cubicBezTo>
                  <a:cubicBezTo>
                    <a:pt x="70" y="296"/>
                    <a:pt x="69" y="298"/>
                    <a:pt x="70" y="299"/>
                  </a:cubicBezTo>
                  <a:cubicBezTo>
                    <a:pt x="72" y="300"/>
                    <a:pt x="71" y="302"/>
                    <a:pt x="73" y="303"/>
                  </a:cubicBezTo>
                  <a:cubicBezTo>
                    <a:pt x="75" y="304"/>
                    <a:pt x="76" y="306"/>
                    <a:pt x="77" y="306"/>
                  </a:cubicBezTo>
                  <a:cubicBezTo>
                    <a:pt x="78" y="307"/>
                    <a:pt x="80" y="308"/>
                    <a:pt x="80" y="310"/>
                  </a:cubicBezTo>
                  <a:cubicBezTo>
                    <a:pt x="81" y="311"/>
                    <a:pt x="78" y="312"/>
                    <a:pt x="77" y="313"/>
                  </a:cubicBezTo>
                  <a:cubicBezTo>
                    <a:pt x="76" y="313"/>
                    <a:pt x="74" y="311"/>
                    <a:pt x="73" y="312"/>
                  </a:cubicBezTo>
                  <a:cubicBezTo>
                    <a:pt x="72" y="313"/>
                    <a:pt x="73" y="315"/>
                    <a:pt x="74" y="318"/>
                  </a:cubicBezTo>
                  <a:cubicBezTo>
                    <a:pt x="74" y="321"/>
                    <a:pt x="75" y="321"/>
                    <a:pt x="76" y="321"/>
                  </a:cubicBezTo>
                  <a:cubicBezTo>
                    <a:pt x="78" y="321"/>
                    <a:pt x="78" y="320"/>
                    <a:pt x="79" y="319"/>
                  </a:cubicBezTo>
                  <a:cubicBezTo>
                    <a:pt x="80" y="319"/>
                    <a:pt x="82" y="320"/>
                    <a:pt x="83" y="319"/>
                  </a:cubicBezTo>
                  <a:cubicBezTo>
                    <a:pt x="84" y="319"/>
                    <a:pt x="88" y="319"/>
                    <a:pt x="88" y="320"/>
                  </a:cubicBezTo>
                  <a:cubicBezTo>
                    <a:pt x="89" y="321"/>
                    <a:pt x="90" y="324"/>
                    <a:pt x="89" y="325"/>
                  </a:cubicBezTo>
                  <a:cubicBezTo>
                    <a:pt x="89" y="326"/>
                    <a:pt x="90" y="327"/>
                    <a:pt x="91" y="328"/>
                  </a:cubicBezTo>
                  <a:cubicBezTo>
                    <a:pt x="91" y="329"/>
                    <a:pt x="94" y="329"/>
                    <a:pt x="95" y="329"/>
                  </a:cubicBezTo>
                  <a:cubicBezTo>
                    <a:pt x="96" y="330"/>
                    <a:pt x="98" y="333"/>
                    <a:pt x="98" y="334"/>
                  </a:cubicBezTo>
                  <a:cubicBezTo>
                    <a:pt x="98" y="335"/>
                    <a:pt x="99" y="336"/>
                    <a:pt x="100" y="335"/>
                  </a:cubicBezTo>
                  <a:cubicBezTo>
                    <a:pt x="101" y="335"/>
                    <a:pt x="102" y="336"/>
                    <a:pt x="103" y="337"/>
                  </a:cubicBezTo>
                  <a:cubicBezTo>
                    <a:pt x="105" y="337"/>
                    <a:pt x="105" y="337"/>
                    <a:pt x="107" y="336"/>
                  </a:cubicBezTo>
                  <a:cubicBezTo>
                    <a:pt x="108" y="336"/>
                    <a:pt x="109" y="335"/>
                    <a:pt x="110" y="336"/>
                  </a:cubicBezTo>
                  <a:cubicBezTo>
                    <a:pt x="111" y="337"/>
                    <a:pt x="113" y="339"/>
                    <a:pt x="113" y="339"/>
                  </a:cubicBezTo>
                  <a:cubicBezTo>
                    <a:pt x="113" y="340"/>
                    <a:pt x="116" y="339"/>
                    <a:pt x="118" y="340"/>
                  </a:cubicBezTo>
                  <a:cubicBezTo>
                    <a:pt x="120" y="341"/>
                    <a:pt x="121" y="341"/>
                    <a:pt x="123" y="342"/>
                  </a:cubicBezTo>
                  <a:cubicBezTo>
                    <a:pt x="125" y="343"/>
                    <a:pt x="127" y="343"/>
                    <a:pt x="127" y="344"/>
                  </a:cubicBezTo>
                  <a:cubicBezTo>
                    <a:pt x="127" y="345"/>
                    <a:pt x="125" y="346"/>
                    <a:pt x="125" y="346"/>
                  </a:cubicBezTo>
                  <a:cubicBezTo>
                    <a:pt x="125" y="347"/>
                    <a:pt x="126" y="347"/>
                    <a:pt x="126" y="348"/>
                  </a:cubicBezTo>
                  <a:cubicBezTo>
                    <a:pt x="126" y="349"/>
                    <a:pt x="125" y="349"/>
                    <a:pt x="124" y="350"/>
                  </a:cubicBezTo>
                  <a:cubicBezTo>
                    <a:pt x="124" y="350"/>
                    <a:pt x="125" y="351"/>
                    <a:pt x="126" y="352"/>
                  </a:cubicBezTo>
                  <a:cubicBezTo>
                    <a:pt x="126" y="353"/>
                    <a:pt x="125" y="355"/>
                    <a:pt x="125" y="356"/>
                  </a:cubicBezTo>
                  <a:cubicBezTo>
                    <a:pt x="125" y="357"/>
                    <a:pt x="120" y="356"/>
                    <a:pt x="119" y="356"/>
                  </a:cubicBezTo>
                  <a:cubicBezTo>
                    <a:pt x="118" y="356"/>
                    <a:pt x="116" y="359"/>
                    <a:pt x="115" y="359"/>
                  </a:cubicBezTo>
                  <a:cubicBezTo>
                    <a:pt x="114" y="359"/>
                    <a:pt x="114" y="361"/>
                    <a:pt x="114" y="362"/>
                  </a:cubicBezTo>
                  <a:cubicBezTo>
                    <a:pt x="117" y="361"/>
                    <a:pt x="120" y="361"/>
                    <a:pt x="121" y="362"/>
                  </a:cubicBezTo>
                  <a:cubicBezTo>
                    <a:pt x="121" y="363"/>
                    <a:pt x="114" y="366"/>
                    <a:pt x="113" y="366"/>
                  </a:cubicBezTo>
                  <a:cubicBezTo>
                    <a:pt x="112" y="367"/>
                    <a:pt x="116" y="369"/>
                    <a:pt x="115" y="370"/>
                  </a:cubicBezTo>
                  <a:cubicBezTo>
                    <a:pt x="115" y="371"/>
                    <a:pt x="111" y="371"/>
                    <a:pt x="112" y="373"/>
                  </a:cubicBezTo>
                  <a:cubicBezTo>
                    <a:pt x="112" y="376"/>
                    <a:pt x="111" y="376"/>
                    <a:pt x="108" y="376"/>
                  </a:cubicBezTo>
                  <a:cubicBezTo>
                    <a:pt x="106" y="376"/>
                    <a:pt x="106" y="377"/>
                    <a:pt x="107" y="378"/>
                  </a:cubicBezTo>
                  <a:cubicBezTo>
                    <a:pt x="108" y="378"/>
                    <a:pt x="108" y="381"/>
                    <a:pt x="112" y="382"/>
                  </a:cubicBezTo>
                  <a:cubicBezTo>
                    <a:pt x="116" y="383"/>
                    <a:pt x="120" y="386"/>
                    <a:pt x="123" y="390"/>
                  </a:cubicBezTo>
                  <a:cubicBezTo>
                    <a:pt x="124" y="390"/>
                    <a:pt x="124" y="391"/>
                    <a:pt x="125" y="391"/>
                  </a:cubicBezTo>
                  <a:cubicBezTo>
                    <a:pt x="126" y="391"/>
                    <a:pt x="127" y="390"/>
                    <a:pt x="127" y="390"/>
                  </a:cubicBezTo>
                  <a:cubicBezTo>
                    <a:pt x="129" y="390"/>
                    <a:pt x="133" y="391"/>
                    <a:pt x="135" y="392"/>
                  </a:cubicBezTo>
                  <a:cubicBezTo>
                    <a:pt x="137" y="394"/>
                    <a:pt x="143" y="392"/>
                    <a:pt x="144" y="393"/>
                  </a:cubicBezTo>
                  <a:cubicBezTo>
                    <a:pt x="145" y="394"/>
                    <a:pt x="147" y="396"/>
                    <a:pt x="148" y="396"/>
                  </a:cubicBezTo>
                  <a:cubicBezTo>
                    <a:pt x="150" y="396"/>
                    <a:pt x="151" y="398"/>
                    <a:pt x="152" y="398"/>
                  </a:cubicBezTo>
                  <a:cubicBezTo>
                    <a:pt x="153" y="397"/>
                    <a:pt x="157" y="397"/>
                    <a:pt x="158" y="397"/>
                  </a:cubicBezTo>
                  <a:cubicBezTo>
                    <a:pt x="160" y="397"/>
                    <a:pt x="160" y="398"/>
                    <a:pt x="161" y="398"/>
                  </a:cubicBezTo>
                  <a:cubicBezTo>
                    <a:pt x="162" y="398"/>
                    <a:pt x="162" y="402"/>
                    <a:pt x="163" y="401"/>
                  </a:cubicBezTo>
                  <a:cubicBezTo>
                    <a:pt x="163" y="401"/>
                    <a:pt x="166" y="404"/>
                    <a:pt x="168" y="404"/>
                  </a:cubicBezTo>
                  <a:cubicBezTo>
                    <a:pt x="170" y="404"/>
                    <a:pt x="172" y="408"/>
                    <a:pt x="173" y="408"/>
                  </a:cubicBezTo>
                  <a:cubicBezTo>
                    <a:pt x="174" y="407"/>
                    <a:pt x="175" y="409"/>
                    <a:pt x="176" y="408"/>
                  </a:cubicBezTo>
                  <a:cubicBezTo>
                    <a:pt x="176" y="406"/>
                    <a:pt x="179" y="407"/>
                    <a:pt x="180" y="405"/>
                  </a:cubicBezTo>
                  <a:cubicBezTo>
                    <a:pt x="176" y="400"/>
                    <a:pt x="173" y="396"/>
                    <a:pt x="173" y="394"/>
                  </a:cubicBezTo>
                  <a:cubicBezTo>
                    <a:pt x="173" y="391"/>
                    <a:pt x="174" y="389"/>
                    <a:pt x="170" y="385"/>
                  </a:cubicBezTo>
                  <a:cubicBezTo>
                    <a:pt x="166" y="382"/>
                    <a:pt x="171" y="380"/>
                    <a:pt x="173" y="376"/>
                  </a:cubicBezTo>
                  <a:cubicBezTo>
                    <a:pt x="176" y="373"/>
                    <a:pt x="181" y="372"/>
                    <a:pt x="184" y="369"/>
                  </a:cubicBezTo>
                  <a:cubicBezTo>
                    <a:pt x="184" y="369"/>
                    <a:pt x="183" y="369"/>
                    <a:pt x="182" y="368"/>
                  </a:cubicBezTo>
                  <a:cubicBezTo>
                    <a:pt x="180" y="367"/>
                    <a:pt x="179" y="366"/>
                    <a:pt x="181" y="366"/>
                  </a:cubicBezTo>
                  <a:cubicBezTo>
                    <a:pt x="183" y="365"/>
                    <a:pt x="182" y="364"/>
                    <a:pt x="180" y="362"/>
                  </a:cubicBezTo>
                  <a:cubicBezTo>
                    <a:pt x="178" y="359"/>
                    <a:pt x="177" y="357"/>
                    <a:pt x="176" y="357"/>
                  </a:cubicBezTo>
                  <a:cubicBezTo>
                    <a:pt x="175" y="357"/>
                    <a:pt x="174" y="357"/>
                    <a:pt x="172" y="357"/>
                  </a:cubicBezTo>
                  <a:cubicBezTo>
                    <a:pt x="170" y="358"/>
                    <a:pt x="171" y="356"/>
                    <a:pt x="171" y="354"/>
                  </a:cubicBezTo>
                  <a:cubicBezTo>
                    <a:pt x="171" y="352"/>
                    <a:pt x="168" y="353"/>
                    <a:pt x="167" y="352"/>
                  </a:cubicBezTo>
                  <a:cubicBezTo>
                    <a:pt x="167" y="351"/>
                    <a:pt x="168" y="348"/>
                    <a:pt x="169" y="348"/>
                  </a:cubicBezTo>
                  <a:cubicBezTo>
                    <a:pt x="169" y="348"/>
                    <a:pt x="171" y="347"/>
                    <a:pt x="171" y="346"/>
                  </a:cubicBezTo>
                  <a:cubicBezTo>
                    <a:pt x="171" y="345"/>
                    <a:pt x="168" y="345"/>
                    <a:pt x="169" y="343"/>
                  </a:cubicBezTo>
                  <a:cubicBezTo>
                    <a:pt x="170" y="341"/>
                    <a:pt x="172" y="341"/>
                    <a:pt x="172" y="339"/>
                  </a:cubicBezTo>
                  <a:cubicBezTo>
                    <a:pt x="172" y="337"/>
                    <a:pt x="174" y="335"/>
                    <a:pt x="176" y="337"/>
                  </a:cubicBezTo>
                  <a:cubicBezTo>
                    <a:pt x="178" y="338"/>
                    <a:pt x="179" y="342"/>
                    <a:pt x="181" y="341"/>
                  </a:cubicBezTo>
                  <a:cubicBezTo>
                    <a:pt x="183" y="340"/>
                    <a:pt x="182" y="338"/>
                    <a:pt x="181" y="337"/>
                  </a:cubicBezTo>
                  <a:cubicBezTo>
                    <a:pt x="181" y="336"/>
                    <a:pt x="181" y="334"/>
                    <a:pt x="183" y="334"/>
                  </a:cubicBezTo>
                  <a:cubicBezTo>
                    <a:pt x="186" y="333"/>
                    <a:pt x="184" y="331"/>
                    <a:pt x="186" y="331"/>
                  </a:cubicBezTo>
                  <a:cubicBezTo>
                    <a:pt x="188" y="331"/>
                    <a:pt x="192" y="328"/>
                    <a:pt x="193" y="328"/>
                  </a:cubicBezTo>
                  <a:cubicBezTo>
                    <a:pt x="194" y="327"/>
                    <a:pt x="197" y="326"/>
                    <a:pt x="198" y="326"/>
                  </a:cubicBezTo>
                  <a:cubicBezTo>
                    <a:pt x="199" y="327"/>
                    <a:pt x="200" y="328"/>
                    <a:pt x="201" y="326"/>
                  </a:cubicBezTo>
                  <a:cubicBezTo>
                    <a:pt x="202" y="324"/>
                    <a:pt x="205" y="325"/>
                    <a:pt x="205" y="326"/>
                  </a:cubicBezTo>
                  <a:cubicBezTo>
                    <a:pt x="206" y="327"/>
                    <a:pt x="211" y="327"/>
                    <a:pt x="213" y="328"/>
                  </a:cubicBezTo>
                  <a:cubicBezTo>
                    <a:pt x="214" y="330"/>
                    <a:pt x="218" y="332"/>
                    <a:pt x="218" y="333"/>
                  </a:cubicBezTo>
                  <a:cubicBezTo>
                    <a:pt x="218" y="334"/>
                    <a:pt x="220" y="336"/>
                    <a:pt x="220" y="334"/>
                  </a:cubicBezTo>
                  <a:cubicBezTo>
                    <a:pt x="220" y="332"/>
                    <a:pt x="221" y="332"/>
                    <a:pt x="223" y="334"/>
                  </a:cubicBezTo>
                  <a:cubicBezTo>
                    <a:pt x="225" y="335"/>
                    <a:pt x="228" y="335"/>
                    <a:pt x="229" y="333"/>
                  </a:cubicBezTo>
                  <a:cubicBezTo>
                    <a:pt x="229" y="332"/>
                    <a:pt x="234" y="330"/>
                    <a:pt x="235" y="331"/>
                  </a:cubicBezTo>
                  <a:cubicBezTo>
                    <a:pt x="236" y="332"/>
                    <a:pt x="237" y="333"/>
                    <a:pt x="239" y="332"/>
                  </a:cubicBezTo>
                  <a:cubicBezTo>
                    <a:pt x="240" y="330"/>
                    <a:pt x="244" y="330"/>
                    <a:pt x="245" y="332"/>
                  </a:cubicBezTo>
                  <a:cubicBezTo>
                    <a:pt x="245" y="333"/>
                    <a:pt x="247" y="334"/>
                    <a:pt x="249" y="334"/>
                  </a:cubicBezTo>
                  <a:cubicBezTo>
                    <a:pt x="250" y="334"/>
                    <a:pt x="251" y="336"/>
                    <a:pt x="252" y="336"/>
                  </a:cubicBezTo>
                  <a:cubicBezTo>
                    <a:pt x="253" y="335"/>
                    <a:pt x="253" y="332"/>
                    <a:pt x="254" y="333"/>
                  </a:cubicBezTo>
                  <a:cubicBezTo>
                    <a:pt x="255" y="333"/>
                    <a:pt x="257" y="335"/>
                    <a:pt x="259" y="335"/>
                  </a:cubicBezTo>
                  <a:cubicBezTo>
                    <a:pt x="261" y="335"/>
                    <a:pt x="263" y="334"/>
                    <a:pt x="263" y="332"/>
                  </a:cubicBezTo>
                  <a:cubicBezTo>
                    <a:pt x="263" y="331"/>
                    <a:pt x="262" y="328"/>
                    <a:pt x="261" y="328"/>
                  </a:cubicBezTo>
                  <a:cubicBezTo>
                    <a:pt x="260" y="328"/>
                    <a:pt x="258" y="327"/>
                    <a:pt x="257" y="327"/>
                  </a:cubicBezTo>
                  <a:cubicBezTo>
                    <a:pt x="255" y="327"/>
                    <a:pt x="253" y="324"/>
                    <a:pt x="255" y="323"/>
                  </a:cubicBezTo>
                  <a:cubicBezTo>
                    <a:pt x="257" y="323"/>
                    <a:pt x="259" y="321"/>
                    <a:pt x="259" y="320"/>
                  </a:cubicBezTo>
                  <a:cubicBezTo>
                    <a:pt x="258" y="319"/>
                    <a:pt x="258" y="316"/>
                    <a:pt x="260" y="315"/>
                  </a:cubicBezTo>
                  <a:cubicBezTo>
                    <a:pt x="262" y="315"/>
                    <a:pt x="267" y="315"/>
                    <a:pt x="267" y="314"/>
                  </a:cubicBezTo>
                  <a:cubicBezTo>
                    <a:pt x="266" y="314"/>
                    <a:pt x="262" y="313"/>
                    <a:pt x="261" y="312"/>
                  </a:cubicBezTo>
                  <a:cubicBezTo>
                    <a:pt x="260" y="310"/>
                    <a:pt x="260" y="307"/>
                    <a:pt x="261" y="306"/>
                  </a:cubicBezTo>
                  <a:cubicBezTo>
                    <a:pt x="262" y="306"/>
                    <a:pt x="264" y="307"/>
                    <a:pt x="266" y="306"/>
                  </a:cubicBezTo>
                  <a:cubicBezTo>
                    <a:pt x="268" y="306"/>
                    <a:pt x="271" y="307"/>
                    <a:pt x="273" y="305"/>
                  </a:cubicBezTo>
                  <a:cubicBezTo>
                    <a:pt x="276" y="304"/>
                    <a:pt x="280" y="303"/>
                    <a:pt x="283" y="303"/>
                  </a:cubicBezTo>
                  <a:cubicBezTo>
                    <a:pt x="285" y="303"/>
                    <a:pt x="287" y="302"/>
                    <a:pt x="289" y="301"/>
                  </a:cubicBezTo>
                  <a:cubicBezTo>
                    <a:pt x="291" y="301"/>
                    <a:pt x="297" y="300"/>
                    <a:pt x="298" y="300"/>
                  </a:cubicBezTo>
                  <a:cubicBezTo>
                    <a:pt x="299" y="299"/>
                    <a:pt x="307" y="298"/>
                    <a:pt x="307" y="297"/>
                  </a:cubicBezTo>
                  <a:cubicBezTo>
                    <a:pt x="307" y="295"/>
                    <a:pt x="313" y="294"/>
                    <a:pt x="315" y="295"/>
                  </a:cubicBezTo>
                  <a:cubicBezTo>
                    <a:pt x="316" y="296"/>
                    <a:pt x="318" y="296"/>
                    <a:pt x="320" y="296"/>
                  </a:cubicBezTo>
                  <a:cubicBezTo>
                    <a:pt x="321" y="295"/>
                    <a:pt x="324" y="297"/>
                    <a:pt x="324" y="298"/>
                  </a:cubicBezTo>
                  <a:cubicBezTo>
                    <a:pt x="323" y="300"/>
                    <a:pt x="325" y="301"/>
                    <a:pt x="325" y="302"/>
                  </a:cubicBezTo>
                  <a:cubicBezTo>
                    <a:pt x="325" y="304"/>
                    <a:pt x="323" y="304"/>
                    <a:pt x="324" y="305"/>
                  </a:cubicBezTo>
                  <a:cubicBezTo>
                    <a:pt x="325" y="306"/>
                    <a:pt x="329" y="305"/>
                    <a:pt x="330" y="304"/>
                  </a:cubicBezTo>
                  <a:cubicBezTo>
                    <a:pt x="331" y="303"/>
                    <a:pt x="332" y="305"/>
                    <a:pt x="332" y="306"/>
                  </a:cubicBezTo>
                  <a:cubicBezTo>
                    <a:pt x="332" y="307"/>
                    <a:pt x="334" y="307"/>
                    <a:pt x="334" y="306"/>
                  </a:cubicBezTo>
                  <a:cubicBezTo>
                    <a:pt x="334" y="305"/>
                    <a:pt x="336" y="306"/>
                    <a:pt x="337" y="306"/>
                  </a:cubicBezTo>
                  <a:cubicBezTo>
                    <a:pt x="338" y="307"/>
                    <a:pt x="340" y="306"/>
                    <a:pt x="340" y="307"/>
                  </a:cubicBezTo>
                  <a:cubicBezTo>
                    <a:pt x="340" y="308"/>
                    <a:pt x="336" y="309"/>
                    <a:pt x="338" y="311"/>
                  </a:cubicBezTo>
                  <a:cubicBezTo>
                    <a:pt x="340" y="312"/>
                    <a:pt x="341" y="309"/>
                    <a:pt x="343" y="310"/>
                  </a:cubicBezTo>
                  <a:cubicBezTo>
                    <a:pt x="345" y="311"/>
                    <a:pt x="348" y="307"/>
                    <a:pt x="349" y="307"/>
                  </a:cubicBezTo>
                  <a:cubicBezTo>
                    <a:pt x="351" y="307"/>
                    <a:pt x="353" y="305"/>
                    <a:pt x="355" y="304"/>
                  </a:cubicBezTo>
                  <a:cubicBezTo>
                    <a:pt x="357" y="303"/>
                    <a:pt x="360" y="303"/>
                    <a:pt x="359" y="304"/>
                  </a:cubicBezTo>
                  <a:cubicBezTo>
                    <a:pt x="358" y="305"/>
                    <a:pt x="357" y="307"/>
                    <a:pt x="361" y="309"/>
                  </a:cubicBezTo>
                  <a:cubicBezTo>
                    <a:pt x="365" y="311"/>
                    <a:pt x="370" y="319"/>
                    <a:pt x="373" y="323"/>
                  </a:cubicBezTo>
                  <a:cubicBezTo>
                    <a:pt x="375" y="327"/>
                    <a:pt x="378" y="334"/>
                    <a:pt x="379" y="334"/>
                  </a:cubicBezTo>
                  <a:cubicBezTo>
                    <a:pt x="380" y="334"/>
                    <a:pt x="381" y="330"/>
                    <a:pt x="383" y="330"/>
                  </a:cubicBezTo>
                  <a:cubicBezTo>
                    <a:pt x="384" y="329"/>
                    <a:pt x="386" y="333"/>
                    <a:pt x="387" y="333"/>
                  </a:cubicBezTo>
                  <a:cubicBezTo>
                    <a:pt x="389" y="334"/>
                    <a:pt x="392" y="335"/>
                    <a:pt x="394" y="334"/>
                  </a:cubicBezTo>
                  <a:cubicBezTo>
                    <a:pt x="395" y="334"/>
                    <a:pt x="399" y="332"/>
                    <a:pt x="400" y="332"/>
                  </a:cubicBezTo>
                  <a:cubicBezTo>
                    <a:pt x="401" y="333"/>
                    <a:pt x="403" y="333"/>
                    <a:pt x="404" y="336"/>
                  </a:cubicBezTo>
                  <a:cubicBezTo>
                    <a:pt x="405" y="338"/>
                    <a:pt x="407" y="339"/>
                    <a:pt x="408" y="339"/>
                  </a:cubicBezTo>
                  <a:cubicBezTo>
                    <a:pt x="409" y="339"/>
                    <a:pt x="409" y="340"/>
                    <a:pt x="409" y="341"/>
                  </a:cubicBezTo>
                  <a:cubicBezTo>
                    <a:pt x="409" y="342"/>
                    <a:pt x="411" y="344"/>
                    <a:pt x="412" y="344"/>
                  </a:cubicBezTo>
                  <a:cubicBezTo>
                    <a:pt x="413" y="344"/>
                    <a:pt x="416" y="343"/>
                    <a:pt x="417" y="343"/>
                  </a:cubicBezTo>
                  <a:cubicBezTo>
                    <a:pt x="418" y="342"/>
                    <a:pt x="419" y="342"/>
                    <a:pt x="419" y="343"/>
                  </a:cubicBezTo>
                  <a:cubicBezTo>
                    <a:pt x="419" y="344"/>
                    <a:pt x="421" y="346"/>
                    <a:pt x="422" y="346"/>
                  </a:cubicBezTo>
                  <a:cubicBezTo>
                    <a:pt x="423" y="346"/>
                    <a:pt x="426" y="347"/>
                    <a:pt x="426" y="346"/>
                  </a:cubicBezTo>
                  <a:cubicBezTo>
                    <a:pt x="426" y="345"/>
                    <a:pt x="429" y="345"/>
                    <a:pt x="430" y="345"/>
                  </a:cubicBezTo>
                  <a:cubicBezTo>
                    <a:pt x="431" y="345"/>
                    <a:pt x="435" y="344"/>
                    <a:pt x="436" y="342"/>
                  </a:cubicBezTo>
                  <a:cubicBezTo>
                    <a:pt x="436" y="340"/>
                    <a:pt x="440" y="340"/>
                    <a:pt x="440" y="339"/>
                  </a:cubicBezTo>
                  <a:cubicBezTo>
                    <a:pt x="441" y="338"/>
                    <a:pt x="444" y="338"/>
                    <a:pt x="445" y="337"/>
                  </a:cubicBezTo>
                  <a:cubicBezTo>
                    <a:pt x="445" y="335"/>
                    <a:pt x="448" y="336"/>
                    <a:pt x="449" y="335"/>
                  </a:cubicBezTo>
                  <a:cubicBezTo>
                    <a:pt x="449" y="334"/>
                    <a:pt x="452" y="334"/>
                    <a:pt x="453" y="334"/>
                  </a:cubicBezTo>
                  <a:cubicBezTo>
                    <a:pt x="454" y="334"/>
                    <a:pt x="461" y="336"/>
                    <a:pt x="462" y="335"/>
                  </a:cubicBezTo>
                  <a:cubicBezTo>
                    <a:pt x="463" y="335"/>
                    <a:pt x="463" y="339"/>
                    <a:pt x="464" y="339"/>
                  </a:cubicBezTo>
                  <a:cubicBezTo>
                    <a:pt x="465" y="339"/>
                    <a:pt x="468" y="342"/>
                    <a:pt x="469" y="341"/>
                  </a:cubicBezTo>
                  <a:cubicBezTo>
                    <a:pt x="470" y="340"/>
                    <a:pt x="472" y="340"/>
                    <a:pt x="474" y="341"/>
                  </a:cubicBezTo>
                  <a:cubicBezTo>
                    <a:pt x="476" y="342"/>
                    <a:pt x="478" y="343"/>
                    <a:pt x="478" y="342"/>
                  </a:cubicBezTo>
                  <a:cubicBezTo>
                    <a:pt x="479" y="341"/>
                    <a:pt x="483" y="340"/>
                    <a:pt x="484" y="339"/>
                  </a:cubicBezTo>
                  <a:cubicBezTo>
                    <a:pt x="484" y="339"/>
                    <a:pt x="485" y="336"/>
                    <a:pt x="484" y="336"/>
                  </a:cubicBezTo>
                  <a:cubicBezTo>
                    <a:pt x="483" y="335"/>
                    <a:pt x="482" y="332"/>
                    <a:pt x="482" y="330"/>
                  </a:cubicBezTo>
                  <a:cubicBezTo>
                    <a:pt x="481" y="329"/>
                    <a:pt x="484" y="329"/>
                    <a:pt x="484" y="327"/>
                  </a:cubicBezTo>
                  <a:cubicBezTo>
                    <a:pt x="485" y="326"/>
                    <a:pt x="487" y="326"/>
                    <a:pt x="487" y="325"/>
                  </a:cubicBezTo>
                  <a:cubicBezTo>
                    <a:pt x="488" y="324"/>
                    <a:pt x="488" y="323"/>
                    <a:pt x="490" y="323"/>
                  </a:cubicBezTo>
                  <a:cubicBezTo>
                    <a:pt x="491" y="323"/>
                    <a:pt x="494" y="324"/>
                    <a:pt x="494" y="325"/>
                  </a:cubicBezTo>
                  <a:cubicBezTo>
                    <a:pt x="495" y="326"/>
                    <a:pt x="497" y="326"/>
                    <a:pt x="498" y="326"/>
                  </a:cubicBezTo>
                  <a:cubicBezTo>
                    <a:pt x="499" y="326"/>
                    <a:pt x="501" y="327"/>
                    <a:pt x="503" y="328"/>
                  </a:cubicBezTo>
                  <a:cubicBezTo>
                    <a:pt x="504" y="328"/>
                    <a:pt x="508" y="328"/>
                    <a:pt x="509" y="330"/>
                  </a:cubicBezTo>
                  <a:cubicBezTo>
                    <a:pt x="510" y="331"/>
                    <a:pt x="509" y="334"/>
                    <a:pt x="510" y="335"/>
                  </a:cubicBezTo>
                  <a:cubicBezTo>
                    <a:pt x="511" y="336"/>
                    <a:pt x="513" y="338"/>
                    <a:pt x="513" y="338"/>
                  </a:cubicBezTo>
                  <a:cubicBezTo>
                    <a:pt x="514" y="337"/>
                    <a:pt x="518" y="340"/>
                    <a:pt x="519" y="340"/>
                  </a:cubicBezTo>
                  <a:cubicBezTo>
                    <a:pt x="520" y="339"/>
                    <a:pt x="522" y="337"/>
                    <a:pt x="523" y="337"/>
                  </a:cubicBezTo>
                  <a:cubicBezTo>
                    <a:pt x="525" y="337"/>
                    <a:pt x="528" y="336"/>
                    <a:pt x="529" y="337"/>
                  </a:cubicBezTo>
                  <a:cubicBezTo>
                    <a:pt x="530" y="337"/>
                    <a:pt x="534" y="338"/>
                    <a:pt x="535" y="338"/>
                  </a:cubicBezTo>
                  <a:cubicBezTo>
                    <a:pt x="535" y="338"/>
                    <a:pt x="539" y="338"/>
                    <a:pt x="540" y="339"/>
                  </a:cubicBezTo>
                  <a:cubicBezTo>
                    <a:pt x="540" y="340"/>
                    <a:pt x="545" y="340"/>
                    <a:pt x="545" y="342"/>
                  </a:cubicBezTo>
                  <a:cubicBezTo>
                    <a:pt x="545" y="343"/>
                    <a:pt x="547" y="344"/>
                    <a:pt x="548" y="345"/>
                  </a:cubicBezTo>
                  <a:cubicBezTo>
                    <a:pt x="549" y="347"/>
                    <a:pt x="555" y="346"/>
                    <a:pt x="556" y="347"/>
                  </a:cubicBezTo>
                  <a:cubicBezTo>
                    <a:pt x="557" y="347"/>
                    <a:pt x="564" y="347"/>
                    <a:pt x="564" y="347"/>
                  </a:cubicBezTo>
                  <a:cubicBezTo>
                    <a:pt x="565" y="346"/>
                    <a:pt x="571" y="345"/>
                    <a:pt x="572" y="345"/>
                  </a:cubicBezTo>
                  <a:cubicBezTo>
                    <a:pt x="574" y="344"/>
                    <a:pt x="577" y="344"/>
                    <a:pt x="577" y="343"/>
                  </a:cubicBezTo>
                  <a:cubicBezTo>
                    <a:pt x="578" y="341"/>
                    <a:pt x="581" y="340"/>
                    <a:pt x="582" y="339"/>
                  </a:cubicBezTo>
                  <a:cubicBezTo>
                    <a:pt x="584" y="338"/>
                    <a:pt x="590" y="338"/>
                    <a:pt x="590" y="340"/>
                  </a:cubicBezTo>
                  <a:cubicBezTo>
                    <a:pt x="590" y="341"/>
                    <a:pt x="594" y="341"/>
                    <a:pt x="595" y="341"/>
                  </a:cubicBezTo>
                  <a:cubicBezTo>
                    <a:pt x="597" y="340"/>
                    <a:pt x="601" y="341"/>
                    <a:pt x="601" y="342"/>
                  </a:cubicBezTo>
                  <a:cubicBezTo>
                    <a:pt x="602" y="344"/>
                    <a:pt x="606" y="344"/>
                    <a:pt x="607" y="344"/>
                  </a:cubicBezTo>
                  <a:cubicBezTo>
                    <a:pt x="609" y="344"/>
                    <a:pt x="612" y="341"/>
                    <a:pt x="613" y="341"/>
                  </a:cubicBezTo>
                  <a:cubicBezTo>
                    <a:pt x="615" y="341"/>
                    <a:pt x="616" y="339"/>
                    <a:pt x="616" y="338"/>
                  </a:cubicBezTo>
                  <a:cubicBezTo>
                    <a:pt x="616" y="337"/>
                    <a:pt x="619" y="333"/>
                    <a:pt x="619" y="332"/>
                  </a:cubicBezTo>
                  <a:cubicBezTo>
                    <a:pt x="619" y="330"/>
                    <a:pt x="622" y="326"/>
                    <a:pt x="623" y="326"/>
                  </a:cubicBezTo>
                  <a:cubicBezTo>
                    <a:pt x="624" y="325"/>
                    <a:pt x="626" y="324"/>
                    <a:pt x="626" y="323"/>
                  </a:cubicBezTo>
                  <a:cubicBezTo>
                    <a:pt x="626" y="321"/>
                    <a:pt x="625" y="318"/>
                    <a:pt x="624" y="318"/>
                  </a:cubicBezTo>
                  <a:cubicBezTo>
                    <a:pt x="623" y="318"/>
                    <a:pt x="621" y="318"/>
                    <a:pt x="623" y="315"/>
                  </a:cubicBezTo>
                  <a:cubicBezTo>
                    <a:pt x="626" y="311"/>
                    <a:pt x="630" y="312"/>
                    <a:pt x="631" y="312"/>
                  </a:cubicBezTo>
                  <a:cubicBezTo>
                    <a:pt x="632" y="312"/>
                    <a:pt x="638" y="311"/>
                    <a:pt x="640" y="312"/>
                  </a:cubicBezTo>
                  <a:cubicBezTo>
                    <a:pt x="643" y="312"/>
                    <a:pt x="645" y="311"/>
                    <a:pt x="647" y="313"/>
                  </a:cubicBezTo>
                  <a:cubicBezTo>
                    <a:pt x="650" y="314"/>
                    <a:pt x="654" y="314"/>
                    <a:pt x="655" y="315"/>
                  </a:cubicBezTo>
                  <a:cubicBezTo>
                    <a:pt x="656" y="316"/>
                    <a:pt x="660" y="317"/>
                    <a:pt x="659" y="319"/>
                  </a:cubicBezTo>
                  <a:cubicBezTo>
                    <a:pt x="658" y="322"/>
                    <a:pt x="661" y="320"/>
                    <a:pt x="662" y="325"/>
                  </a:cubicBezTo>
                  <a:cubicBezTo>
                    <a:pt x="663" y="330"/>
                    <a:pt x="665" y="330"/>
                    <a:pt x="666" y="333"/>
                  </a:cubicBezTo>
                  <a:cubicBezTo>
                    <a:pt x="666" y="335"/>
                    <a:pt x="669" y="339"/>
                    <a:pt x="669" y="340"/>
                  </a:cubicBezTo>
                  <a:cubicBezTo>
                    <a:pt x="668" y="341"/>
                    <a:pt x="668" y="343"/>
                    <a:pt x="671" y="344"/>
                  </a:cubicBezTo>
                  <a:cubicBezTo>
                    <a:pt x="674" y="344"/>
                    <a:pt x="677" y="346"/>
                    <a:pt x="677" y="346"/>
                  </a:cubicBezTo>
                  <a:cubicBezTo>
                    <a:pt x="678" y="345"/>
                    <a:pt x="682" y="347"/>
                    <a:pt x="684" y="349"/>
                  </a:cubicBezTo>
                  <a:cubicBezTo>
                    <a:pt x="685" y="350"/>
                    <a:pt x="688" y="349"/>
                    <a:pt x="688" y="352"/>
                  </a:cubicBezTo>
                  <a:cubicBezTo>
                    <a:pt x="688" y="354"/>
                    <a:pt x="689" y="355"/>
                    <a:pt x="689" y="357"/>
                  </a:cubicBezTo>
                  <a:cubicBezTo>
                    <a:pt x="689" y="359"/>
                    <a:pt x="693" y="360"/>
                    <a:pt x="695" y="359"/>
                  </a:cubicBezTo>
                  <a:cubicBezTo>
                    <a:pt x="698" y="359"/>
                    <a:pt x="700" y="360"/>
                    <a:pt x="701" y="358"/>
                  </a:cubicBezTo>
                  <a:cubicBezTo>
                    <a:pt x="702" y="356"/>
                    <a:pt x="706" y="357"/>
                    <a:pt x="707" y="356"/>
                  </a:cubicBezTo>
                  <a:cubicBezTo>
                    <a:pt x="708" y="355"/>
                    <a:pt x="712" y="354"/>
                    <a:pt x="712" y="357"/>
                  </a:cubicBezTo>
                  <a:cubicBezTo>
                    <a:pt x="712" y="360"/>
                    <a:pt x="714" y="361"/>
                    <a:pt x="712" y="362"/>
                  </a:cubicBezTo>
                  <a:cubicBezTo>
                    <a:pt x="710" y="363"/>
                    <a:pt x="709" y="368"/>
                    <a:pt x="709" y="370"/>
                  </a:cubicBezTo>
                  <a:cubicBezTo>
                    <a:pt x="708" y="372"/>
                    <a:pt x="705" y="373"/>
                    <a:pt x="705" y="375"/>
                  </a:cubicBezTo>
                  <a:cubicBezTo>
                    <a:pt x="705" y="377"/>
                    <a:pt x="702" y="377"/>
                    <a:pt x="702" y="379"/>
                  </a:cubicBezTo>
                  <a:cubicBezTo>
                    <a:pt x="702" y="381"/>
                    <a:pt x="698" y="380"/>
                    <a:pt x="697" y="379"/>
                  </a:cubicBezTo>
                  <a:cubicBezTo>
                    <a:pt x="695" y="378"/>
                    <a:pt x="693" y="381"/>
                    <a:pt x="691" y="381"/>
                  </a:cubicBezTo>
                  <a:cubicBezTo>
                    <a:pt x="690" y="381"/>
                    <a:pt x="690" y="384"/>
                    <a:pt x="691" y="386"/>
                  </a:cubicBezTo>
                  <a:cubicBezTo>
                    <a:pt x="691" y="387"/>
                    <a:pt x="690" y="389"/>
                    <a:pt x="691" y="391"/>
                  </a:cubicBezTo>
                  <a:cubicBezTo>
                    <a:pt x="691" y="392"/>
                    <a:pt x="691" y="394"/>
                    <a:pt x="691" y="397"/>
                  </a:cubicBezTo>
                  <a:cubicBezTo>
                    <a:pt x="694" y="395"/>
                    <a:pt x="696" y="394"/>
                    <a:pt x="697" y="394"/>
                  </a:cubicBezTo>
                  <a:cubicBezTo>
                    <a:pt x="699" y="394"/>
                    <a:pt x="701" y="398"/>
                    <a:pt x="704" y="398"/>
                  </a:cubicBezTo>
                  <a:cubicBezTo>
                    <a:pt x="706" y="398"/>
                    <a:pt x="718" y="390"/>
                    <a:pt x="718" y="389"/>
                  </a:cubicBezTo>
                  <a:cubicBezTo>
                    <a:pt x="718" y="388"/>
                    <a:pt x="725" y="381"/>
                    <a:pt x="728" y="378"/>
                  </a:cubicBezTo>
                  <a:cubicBezTo>
                    <a:pt x="731" y="374"/>
                    <a:pt x="736" y="369"/>
                    <a:pt x="737" y="366"/>
                  </a:cubicBezTo>
                  <a:cubicBezTo>
                    <a:pt x="738" y="363"/>
                    <a:pt x="743" y="359"/>
                    <a:pt x="744" y="357"/>
                  </a:cubicBezTo>
                  <a:cubicBezTo>
                    <a:pt x="745" y="355"/>
                    <a:pt x="746" y="355"/>
                    <a:pt x="748" y="350"/>
                  </a:cubicBezTo>
                  <a:cubicBezTo>
                    <a:pt x="750" y="346"/>
                    <a:pt x="750" y="335"/>
                    <a:pt x="751" y="334"/>
                  </a:cubicBezTo>
                  <a:cubicBezTo>
                    <a:pt x="751" y="333"/>
                    <a:pt x="751" y="331"/>
                    <a:pt x="752" y="330"/>
                  </a:cubicBezTo>
                  <a:cubicBezTo>
                    <a:pt x="753" y="329"/>
                    <a:pt x="752" y="327"/>
                    <a:pt x="754" y="326"/>
                  </a:cubicBezTo>
                  <a:cubicBezTo>
                    <a:pt x="756" y="324"/>
                    <a:pt x="756" y="323"/>
                    <a:pt x="755" y="322"/>
                  </a:cubicBezTo>
                  <a:cubicBezTo>
                    <a:pt x="755" y="320"/>
                    <a:pt x="755" y="318"/>
                    <a:pt x="755" y="317"/>
                  </a:cubicBezTo>
                  <a:cubicBezTo>
                    <a:pt x="754" y="316"/>
                    <a:pt x="754" y="316"/>
                    <a:pt x="755" y="315"/>
                  </a:cubicBezTo>
                  <a:cubicBezTo>
                    <a:pt x="757" y="314"/>
                    <a:pt x="755" y="313"/>
                    <a:pt x="753" y="312"/>
                  </a:cubicBezTo>
                  <a:cubicBezTo>
                    <a:pt x="752" y="311"/>
                    <a:pt x="750" y="311"/>
                    <a:pt x="749" y="309"/>
                  </a:cubicBezTo>
                  <a:cubicBezTo>
                    <a:pt x="749" y="307"/>
                    <a:pt x="746" y="305"/>
                    <a:pt x="744" y="305"/>
                  </a:cubicBezTo>
                  <a:cubicBezTo>
                    <a:pt x="742" y="305"/>
                    <a:pt x="739" y="304"/>
                    <a:pt x="739" y="305"/>
                  </a:cubicBezTo>
                  <a:cubicBezTo>
                    <a:pt x="740" y="307"/>
                    <a:pt x="739" y="308"/>
                    <a:pt x="738" y="307"/>
                  </a:cubicBezTo>
                  <a:cubicBezTo>
                    <a:pt x="737" y="307"/>
                    <a:pt x="736" y="308"/>
                    <a:pt x="735" y="310"/>
                  </a:cubicBezTo>
                  <a:cubicBezTo>
                    <a:pt x="734" y="312"/>
                    <a:pt x="730" y="312"/>
                    <a:pt x="732" y="310"/>
                  </a:cubicBezTo>
                  <a:cubicBezTo>
                    <a:pt x="734" y="308"/>
                    <a:pt x="731" y="308"/>
                    <a:pt x="731" y="306"/>
                  </a:cubicBezTo>
                  <a:cubicBezTo>
                    <a:pt x="732" y="305"/>
                    <a:pt x="733" y="303"/>
                    <a:pt x="731" y="304"/>
                  </a:cubicBezTo>
                  <a:cubicBezTo>
                    <a:pt x="729" y="305"/>
                    <a:pt x="729" y="308"/>
                    <a:pt x="727" y="308"/>
                  </a:cubicBezTo>
                  <a:cubicBezTo>
                    <a:pt x="726" y="309"/>
                    <a:pt x="726" y="303"/>
                    <a:pt x="727" y="302"/>
                  </a:cubicBezTo>
                  <a:cubicBezTo>
                    <a:pt x="727" y="301"/>
                    <a:pt x="723" y="302"/>
                    <a:pt x="720" y="302"/>
                  </a:cubicBezTo>
                  <a:cubicBezTo>
                    <a:pt x="716" y="302"/>
                    <a:pt x="717" y="299"/>
                    <a:pt x="720" y="297"/>
                  </a:cubicBezTo>
                  <a:cubicBezTo>
                    <a:pt x="723" y="296"/>
                    <a:pt x="722" y="294"/>
                    <a:pt x="724" y="293"/>
                  </a:cubicBezTo>
                  <a:cubicBezTo>
                    <a:pt x="726" y="293"/>
                    <a:pt x="730" y="290"/>
                    <a:pt x="732" y="289"/>
                  </a:cubicBezTo>
                  <a:cubicBezTo>
                    <a:pt x="734" y="287"/>
                    <a:pt x="735" y="286"/>
                    <a:pt x="735" y="284"/>
                  </a:cubicBezTo>
                  <a:cubicBezTo>
                    <a:pt x="736" y="283"/>
                    <a:pt x="740" y="281"/>
                    <a:pt x="744" y="277"/>
                  </a:cubicBezTo>
                  <a:cubicBezTo>
                    <a:pt x="748" y="274"/>
                    <a:pt x="750" y="272"/>
                    <a:pt x="751" y="270"/>
                  </a:cubicBezTo>
                  <a:cubicBezTo>
                    <a:pt x="752" y="268"/>
                    <a:pt x="758" y="266"/>
                    <a:pt x="758" y="265"/>
                  </a:cubicBezTo>
                  <a:cubicBezTo>
                    <a:pt x="758" y="263"/>
                    <a:pt x="765" y="259"/>
                    <a:pt x="770" y="259"/>
                  </a:cubicBezTo>
                  <a:cubicBezTo>
                    <a:pt x="775" y="258"/>
                    <a:pt x="782" y="259"/>
                    <a:pt x="783" y="260"/>
                  </a:cubicBezTo>
                  <a:cubicBezTo>
                    <a:pt x="785" y="262"/>
                    <a:pt x="786" y="261"/>
                    <a:pt x="787" y="260"/>
                  </a:cubicBezTo>
                  <a:cubicBezTo>
                    <a:pt x="787" y="259"/>
                    <a:pt x="789" y="260"/>
                    <a:pt x="792" y="260"/>
                  </a:cubicBezTo>
                  <a:cubicBezTo>
                    <a:pt x="796" y="260"/>
                    <a:pt x="796" y="259"/>
                    <a:pt x="798" y="259"/>
                  </a:cubicBezTo>
                  <a:cubicBezTo>
                    <a:pt x="800" y="260"/>
                    <a:pt x="802" y="260"/>
                    <a:pt x="804" y="258"/>
                  </a:cubicBezTo>
                  <a:cubicBezTo>
                    <a:pt x="805" y="255"/>
                    <a:pt x="811" y="256"/>
                    <a:pt x="812" y="257"/>
                  </a:cubicBezTo>
                  <a:cubicBezTo>
                    <a:pt x="814" y="258"/>
                    <a:pt x="815" y="259"/>
                    <a:pt x="817" y="258"/>
                  </a:cubicBezTo>
                  <a:cubicBezTo>
                    <a:pt x="819" y="256"/>
                    <a:pt x="819" y="260"/>
                    <a:pt x="821" y="260"/>
                  </a:cubicBezTo>
                  <a:cubicBezTo>
                    <a:pt x="823" y="260"/>
                    <a:pt x="822" y="262"/>
                    <a:pt x="820" y="262"/>
                  </a:cubicBezTo>
                  <a:cubicBezTo>
                    <a:pt x="818" y="262"/>
                    <a:pt x="816" y="263"/>
                    <a:pt x="818" y="264"/>
                  </a:cubicBezTo>
                  <a:cubicBezTo>
                    <a:pt x="820" y="265"/>
                    <a:pt x="823" y="263"/>
                    <a:pt x="824" y="263"/>
                  </a:cubicBezTo>
                  <a:cubicBezTo>
                    <a:pt x="826" y="263"/>
                    <a:pt x="829" y="263"/>
                    <a:pt x="831" y="262"/>
                  </a:cubicBezTo>
                  <a:cubicBezTo>
                    <a:pt x="833" y="260"/>
                    <a:pt x="834" y="263"/>
                    <a:pt x="835" y="262"/>
                  </a:cubicBezTo>
                  <a:cubicBezTo>
                    <a:pt x="837" y="260"/>
                    <a:pt x="840" y="260"/>
                    <a:pt x="842" y="260"/>
                  </a:cubicBezTo>
                  <a:cubicBezTo>
                    <a:pt x="844" y="260"/>
                    <a:pt x="842" y="258"/>
                    <a:pt x="839" y="258"/>
                  </a:cubicBezTo>
                  <a:cubicBezTo>
                    <a:pt x="837" y="258"/>
                    <a:pt x="837" y="257"/>
                    <a:pt x="839" y="253"/>
                  </a:cubicBezTo>
                  <a:cubicBezTo>
                    <a:pt x="841" y="249"/>
                    <a:pt x="845" y="247"/>
                    <a:pt x="848" y="245"/>
                  </a:cubicBezTo>
                  <a:cubicBezTo>
                    <a:pt x="851" y="243"/>
                    <a:pt x="853" y="244"/>
                    <a:pt x="853" y="242"/>
                  </a:cubicBezTo>
                  <a:cubicBezTo>
                    <a:pt x="853" y="241"/>
                    <a:pt x="854" y="237"/>
                    <a:pt x="856" y="237"/>
                  </a:cubicBezTo>
                  <a:cubicBezTo>
                    <a:pt x="858" y="236"/>
                    <a:pt x="863" y="237"/>
                    <a:pt x="866" y="236"/>
                  </a:cubicBezTo>
                  <a:cubicBezTo>
                    <a:pt x="869" y="234"/>
                    <a:pt x="869" y="237"/>
                    <a:pt x="870" y="237"/>
                  </a:cubicBezTo>
                  <a:cubicBezTo>
                    <a:pt x="872" y="238"/>
                    <a:pt x="873" y="235"/>
                    <a:pt x="875" y="236"/>
                  </a:cubicBezTo>
                  <a:cubicBezTo>
                    <a:pt x="876" y="237"/>
                    <a:pt x="873" y="239"/>
                    <a:pt x="872" y="241"/>
                  </a:cubicBezTo>
                  <a:cubicBezTo>
                    <a:pt x="871" y="244"/>
                    <a:pt x="874" y="243"/>
                    <a:pt x="875" y="244"/>
                  </a:cubicBezTo>
                  <a:cubicBezTo>
                    <a:pt x="877" y="245"/>
                    <a:pt x="873" y="246"/>
                    <a:pt x="874" y="246"/>
                  </a:cubicBezTo>
                  <a:cubicBezTo>
                    <a:pt x="874" y="247"/>
                    <a:pt x="877" y="247"/>
                    <a:pt x="881" y="243"/>
                  </a:cubicBezTo>
                  <a:cubicBezTo>
                    <a:pt x="885" y="239"/>
                    <a:pt x="889" y="238"/>
                    <a:pt x="892" y="238"/>
                  </a:cubicBezTo>
                  <a:cubicBezTo>
                    <a:pt x="894" y="238"/>
                    <a:pt x="893" y="236"/>
                    <a:pt x="893" y="232"/>
                  </a:cubicBezTo>
                  <a:cubicBezTo>
                    <a:pt x="893" y="228"/>
                    <a:pt x="901" y="227"/>
                    <a:pt x="904" y="228"/>
                  </a:cubicBezTo>
                  <a:cubicBezTo>
                    <a:pt x="906" y="229"/>
                    <a:pt x="906" y="230"/>
                    <a:pt x="903" y="230"/>
                  </a:cubicBezTo>
                  <a:cubicBezTo>
                    <a:pt x="901" y="229"/>
                    <a:pt x="899" y="231"/>
                    <a:pt x="899" y="234"/>
                  </a:cubicBezTo>
                  <a:cubicBezTo>
                    <a:pt x="899" y="238"/>
                    <a:pt x="897" y="239"/>
                    <a:pt x="898" y="240"/>
                  </a:cubicBezTo>
                  <a:cubicBezTo>
                    <a:pt x="899" y="241"/>
                    <a:pt x="896" y="241"/>
                    <a:pt x="896" y="243"/>
                  </a:cubicBezTo>
                  <a:cubicBezTo>
                    <a:pt x="896" y="244"/>
                    <a:pt x="896" y="245"/>
                    <a:pt x="894" y="245"/>
                  </a:cubicBezTo>
                  <a:cubicBezTo>
                    <a:pt x="892" y="246"/>
                    <a:pt x="886" y="247"/>
                    <a:pt x="886" y="249"/>
                  </a:cubicBezTo>
                  <a:cubicBezTo>
                    <a:pt x="886" y="251"/>
                    <a:pt x="882" y="252"/>
                    <a:pt x="881" y="255"/>
                  </a:cubicBezTo>
                  <a:cubicBezTo>
                    <a:pt x="879" y="258"/>
                    <a:pt x="873" y="259"/>
                    <a:pt x="869" y="265"/>
                  </a:cubicBezTo>
                  <a:cubicBezTo>
                    <a:pt x="865" y="271"/>
                    <a:pt x="859" y="271"/>
                    <a:pt x="859" y="272"/>
                  </a:cubicBezTo>
                  <a:cubicBezTo>
                    <a:pt x="859" y="273"/>
                    <a:pt x="855" y="273"/>
                    <a:pt x="853" y="273"/>
                  </a:cubicBezTo>
                  <a:cubicBezTo>
                    <a:pt x="852" y="274"/>
                    <a:pt x="855" y="277"/>
                    <a:pt x="851" y="281"/>
                  </a:cubicBezTo>
                  <a:cubicBezTo>
                    <a:pt x="848" y="285"/>
                    <a:pt x="845" y="290"/>
                    <a:pt x="845" y="295"/>
                  </a:cubicBezTo>
                  <a:cubicBezTo>
                    <a:pt x="845" y="301"/>
                    <a:pt x="847" y="316"/>
                    <a:pt x="849" y="318"/>
                  </a:cubicBezTo>
                  <a:cubicBezTo>
                    <a:pt x="850" y="321"/>
                    <a:pt x="849" y="328"/>
                    <a:pt x="851" y="329"/>
                  </a:cubicBezTo>
                  <a:cubicBezTo>
                    <a:pt x="852" y="330"/>
                    <a:pt x="852" y="333"/>
                    <a:pt x="852" y="333"/>
                  </a:cubicBezTo>
                  <a:cubicBezTo>
                    <a:pt x="853" y="334"/>
                    <a:pt x="857" y="330"/>
                    <a:pt x="859" y="328"/>
                  </a:cubicBezTo>
                  <a:cubicBezTo>
                    <a:pt x="861" y="326"/>
                    <a:pt x="860" y="325"/>
                    <a:pt x="862" y="324"/>
                  </a:cubicBezTo>
                  <a:cubicBezTo>
                    <a:pt x="864" y="323"/>
                    <a:pt x="863" y="319"/>
                    <a:pt x="863" y="318"/>
                  </a:cubicBezTo>
                  <a:cubicBezTo>
                    <a:pt x="864" y="317"/>
                    <a:pt x="867" y="316"/>
                    <a:pt x="868" y="315"/>
                  </a:cubicBezTo>
                  <a:cubicBezTo>
                    <a:pt x="869" y="314"/>
                    <a:pt x="871" y="315"/>
                    <a:pt x="872" y="314"/>
                  </a:cubicBezTo>
                  <a:cubicBezTo>
                    <a:pt x="874" y="314"/>
                    <a:pt x="872" y="311"/>
                    <a:pt x="872" y="309"/>
                  </a:cubicBezTo>
                  <a:cubicBezTo>
                    <a:pt x="871" y="307"/>
                    <a:pt x="875" y="305"/>
                    <a:pt x="878" y="303"/>
                  </a:cubicBezTo>
                  <a:cubicBezTo>
                    <a:pt x="880" y="302"/>
                    <a:pt x="883" y="304"/>
                    <a:pt x="885" y="302"/>
                  </a:cubicBezTo>
                  <a:cubicBezTo>
                    <a:pt x="888" y="300"/>
                    <a:pt x="885" y="297"/>
                    <a:pt x="884" y="296"/>
                  </a:cubicBezTo>
                  <a:cubicBezTo>
                    <a:pt x="883" y="294"/>
                    <a:pt x="887" y="289"/>
                    <a:pt x="888" y="288"/>
                  </a:cubicBezTo>
                  <a:cubicBezTo>
                    <a:pt x="890" y="288"/>
                    <a:pt x="891" y="289"/>
                    <a:pt x="893" y="288"/>
                  </a:cubicBezTo>
                  <a:cubicBezTo>
                    <a:pt x="895" y="286"/>
                    <a:pt x="892" y="284"/>
                    <a:pt x="890" y="284"/>
                  </a:cubicBezTo>
                  <a:cubicBezTo>
                    <a:pt x="889" y="284"/>
                    <a:pt x="889" y="279"/>
                    <a:pt x="892" y="277"/>
                  </a:cubicBezTo>
                  <a:cubicBezTo>
                    <a:pt x="895" y="274"/>
                    <a:pt x="893" y="274"/>
                    <a:pt x="891" y="273"/>
                  </a:cubicBezTo>
                  <a:cubicBezTo>
                    <a:pt x="889" y="273"/>
                    <a:pt x="889" y="274"/>
                    <a:pt x="887" y="274"/>
                  </a:cubicBezTo>
                  <a:cubicBezTo>
                    <a:pt x="886" y="274"/>
                    <a:pt x="884" y="270"/>
                    <a:pt x="887" y="267"/>
                  </a:cubicBezTo>
                  <a:cubicBezTo>
                    <a:pt x="889" y="264"/>
                    <a:pt x="891" y="264"/>
                    <a:pt x="892" y="262"/>
                  </a:cubicBezTo>
                  <a:cubicBezTo>
                    <a:pt x="893" y="259"/>
                    <a:pt x="896" y="255"/>
                    <a:pt x="897" y="254"/>
                  </a:cubicBezTo>
                  <a:cubicBezTo>
                    <a:pt x="898" y="252"/>
                    <a:pt x="901" y="254"/>
                    <a:pt x="902" y="254"/>
                  </a:cubicBezTo>
                  <a:cubicBezTo>
                    <a:pt x="903" y="253"/>
                    <a:pt x="903" y="256"/>
                    <a:pt x="905" y="255"/>
                  </a:cubicBezTo>
                  <a:cubicBezTo>
                    <a:pt x="906" y="253"/>
                    <a:pt x="909" y="249"/>
                    <a:pt x="911" y="249"/>
                  </a:cubicBezTo>
                  <a:cubicBezTo>
                    <a:pt x="913" y="249"/>
                    <a:pt x="912" y="252"/>
                    <a:pt x="912" y="254"/>
                  </a:cubicBezTo>
                  <a:cubicBezTo>
                    <a:pt x="913" y="256"/>
                    <a:pt x="914" y="254"/>
                    <a:pt x="918" y="251"/>
                  </a:cubicBezTo>
                  <a:cubicBezTo>
                    <a:pt x="922" y="248"/>
                    <a:pt x="931" y="248"/>
                    <a:pt x="933" y="250"/>
                  </a:cubicBezTo>
                  <a:cubicBezTo>
                    <a:pt x="936" y="251"/>
                    <a:pt x="937" y="254"/>
                    <a:pt x="938" y="254"/>
                  </a:cubicBezTo>
                  <a:cubicBezTo>
                    <a:pt x="940" y="253"/>
                    <a:pt x="938" y="251"/>
                    <a:pt x="941" y="250"/>
                  </a:cubicBezTo>
                  <a:cubicBezTo>
                    <a:pt x="943" y="249"/>
                    <a:pt x="947" y="247"/>
                    <a:pt x="950" y="245"/>
                  </a:cubicBezTo>
                  <a:cubicBezTo>
                    <a:pt x="953" y="243"/>
                    <a:pt x="952" y="244"/>
                    <a:pt x="953" y="242"/>
                  </a:cubicBezTo>
                  <a:cubicBezTo>
                    <a:pt x="955" y="240"/>
                    <a:pt x="956" y="241"/>
                    <a:pt x="957" y="240"/>
                  </a:cubicBezTo>
                  <a:cubicBezTo>
                    <a:pt x="957" y="239"/>
                    <a:pt x="962" y="237"/>
                    <a:pt x="967" y="235"/>
                  </a:cubicBezTo>
                  <a:cubicBezTo>
                    <a:pt x="973" y="234"/>
                    <a:pt x="981" y="230"/>
                    <a:pt x="980" y="229"/>
                  </a:cubicBezTo>
                  <a:cubicBezTo>
                    <a:pt x="980" y="228"/>
                    <a:pt x="983" y="227"/>
                    <a:pt x="983" y="228"/>
                  </a:cubicBezTo>
                  <a:cubicBezTo>
                    <a:pt x="983" y="230"/>
                    <a:pt x="985" y="229"/>
                    <a:pt x="988" y="230"/>
                  </a:cubicBezTo>
                  <a:cubicBezTo>
                    <a:pt x="992" y="230"/>
                    <a:pt x="993" y="232"/>
                    <a:pt x="995" y="229"/>
                  </a:cubicBezTo>
                  <a:cubicBezTo>
                    <a:pt x="998" y="227"/>
                    <a:pt x="995" y="226"/>
                    <a:pt x="995" y="224"/>
                  </a:cubicBezTo>
                  <a:cubicBezTo>
                    <a:pt x="995" y="222"/>
                    <a:pt x="991" y="220"/>
                    <a:pt x="992" y="218"/>
                  </a:cubicBezTo>
                  <a:cubicBezTo>
                    <a:pt x="992" y="216"/>
                    <a:pt x="988" y="211"/>
                    <a:pt x="987" y="212"/>
                  </a:cubicBezTo>
                  <a:cubicBezTo>
                    <a:pt x="986" y="213"/>
                    <a:pt x="984" y="211"/>
                    <a:pt x="984" y="210"/>
                  </a:cubicBezTo>
                  <a:cubicBezTo>
                    <a:pt x="984" y="209"/>
                    <a:pt x="983" y="207"/>
                    <a:pt x="982" y="208"/>
                  </a:cubicBezTo>
                  <a:cubicBezTo>
                    <a:pt x="980" y="209"/>
                    <a:pt x="977" y="208"/>
                    <a:pt x="976" y="207"/>
                  </a:cubicBezTo>
                  <a:cubicBezTo>
                    <a:pt x="976" y="205"/>
                    <a:pt x="980" y="204"/>
                    <a:pt x="983" y="205"/>
                  </a:cubicBezTo>
                  <a:cubicBezTo>
                    <a:pt x="985" y="206"/>
                    <a:pt x="985" y="207"/>
                    <a:pt x="986" y="208"/>
                  </a:cubicBezTo>
                  <a:cubicBezTo>
                    <a:pt x="987" y="209"/>
                    <a:pt x="991" y="208"/>
                    <a:pt x="993" y="208"/>
                  </a:cubicBezTo>
                  <a:cubicBezTo>
                    <a:pt x="995" y="207"/>
                    <a:pt x="1000" y="205"/>
                    <a:pt x="1001" y="203"/>
                  </a:cubicBezTo>
                  <a:cubicBezTo>
                    <a:pt x="1002" y="202"/>
                    <a:pt x="1001" y="201"/>
                    <a:pt x="1003" y="200"/>
                  </a:cubicBezTo>
                  <a:cubicBezTo>
                    <a:pt x="1005" y="199"/>
                    <a:pt x="1003" y="197"/>
                    <a:pt x="1002" y="196"/>
                  </a:cubicBezTo>
                  <a:cubicBezTo>
                    <a:pt x="1000" y="196"/>
                    <a:pt x="1001" y="193"/>
                    <a:pt x="1002" y="193"/>
                  </a:cubicBezTo>
                  <a:cubicBezTo>
                    <a:pt x="1004" y="193"/>
                    <a:pt x="1004" y="191"/>
                    <a:pt x="1005" y="191"/>
                  </a:cubicBezTo>
                  <a:cubicBezTo>
                    <a:pt x="1006" y="191"/>
                    <a:pt x="1006" y="192"/>
                    <a:pt x="1008" y="191"/>
                  </a:cubicBezTo>
                  <a:cubicBezTo>
                    <a:pt x="1010" y="190"/>
                    <a:pt x="1008" y="193"/>
                    <a:pt x="1007" y="194"/>
                  </a:cubicBezTo>
                  <a:cubicBezTo>
                    <a:pt x="1006" y="196"/>
                    <a:pt x="1009" y="198"/>
                    <a:pt x="1009" y="199"/>
                  </a:cubicBezTo>
                  <a:cubicBezTo>
                    <a:pt x="1010" y="200"/>
                    <a:pt x="1014" y="200"/>
                    <a:pt x="1016" y="199"/>
                  </a:cubicBezTo>
                  <a:cubicBezTo>
                    <a:pt x="1018" y="198"/>
                    <a:pt x="1025" y="200"/>
                    <a:pt x="1026" y="202"/>
                  </a:cubicBezTo>
                  <a:cubicBezTo>
                    <a:pt x="1026" y="204"/>
                    <a:pt x="1027" y="206"/>
                    <a:pt x="1030" y="207"/>
                  </a:cubicBezTo>
                  <a:cubicBezTo>
                    <a:pt x="1033" y="209"/>
                    <a:pt x="1036" y="208"/>
                    <a:pt x="1036" y="210"/>
                  </a:cubicBezTo>
                  <a:cubicBezTo>
                    <a:pt x="1037" y="211"/>
                    <a:pt x="1038" y="212"/>
                    <a:pt x="1040" y="211"/>
                  </a:cubicBezTo>
                  <a:cubicBezTo>
                    <a:pt x="1041" y="211"/>
                    <a:pt x="1042" y="213"/>
                    <a:pt x="1043" y="212"/>
                  </a:cubicBezTo>
                  <a:cubicBezTo>
                    <a:pt x="1044" y="211"/>
                    <a:pt x="1045" y="212"/>
                    <a:pt x="1047" y="211"/>
                  </a:cubicBezTo>
                  <a:cubicBezTo>
                    <a:pt x="1048" y="210"/>
                    <a:pt x="1043" y="209"/>
                    <a:pt x="1044" y="208"/>
                  </a:cubicBezTo>
                  <a:cubicBezTo>
                    <a:pt x="1045" y="207"/>
                    <a:pt x="1046" y="208"/>
                    <a:pt x="1047" y="208"/>
                  </a:cubicBezTo>
                  <a:cubicBezTo>
                    <a:pt x="1048" y="208"/>
                    <a:pt x="1047" y="206"/>
                    <a:pt x="1048" y="205"/>
                  </a:cubicBezTo>
                  <a:cubicBezTo>
                    <a:pt x="1049" y="205"/>
                    <a:pt x="1048" y="200"/>
                    <a:pt x="1047" y="199"/>
                  </a:cubicBezTo>
                  <a:cubicBezTo>
                    <a:pt x="1046" y="199"/>
                    <a:pt x="1047" y="197"/>
                    <a:pt x="1049" y="198"/>
                  </a:cubicBezTo>
                  <a:cubicBezTo>
                    <a:pt x="1051" y="200"/>
                    <a:pt x="1054" y="200"/>
                    <a:pt x="1056" y="200"/>
                  </a:cubicBezTo>
                  <a:cubicBezTo>
                    <a:pt x="1057" y="200"/>
                    <a:pt x="1056" y="198"/>
                    <a:pt x="1054" y="198"/>
                  </a:cubicBezTo>
                  <a:cubicBezTo>
                    <a:pt x="1053" y="198"/>
                    <a:pt x="1054" y="197"/>
                    <a:pt x="1056" y="198"/>
                  </a:cubicBezTo>
                  <a:cubicBezTo>
                    <a:pt x="1057" y="199"/>
                    <a:pt x="1059" y="199"/>
                    <a:pt x="1059" y="198"/>
                  </a:cubicBezTo>
                  <a:cubicBezTo>
                    <a:pt x="1059" y="197"/>
                    <a:pt x="1060" y="194"/>
                    <a:pt x="1062" y="195"/>
                  </a:cubicBezTo>
                  <a:cubicBezTo>
                    <a:pt x="1064" y="195"/>
                    <a:pt x="1065" y="194"/>
                    <a:pt x="1063" y="193"/>
                  </a:cubicBezTo>
                  <a:close/>
                  <a:moveTo>
                    <a:pt x="582" y="285"/>
                  </a:moveTo>
                  <a:cubicBezTo>
                    <a:pt x="576" y="289"/>
                    <a:pt x="566" y="290"/>
                    <a:pt x="566" y="294"/>
                  </a:cubicBezTo>
                  <a:cubicBezTo>
                    <a:pt x="566" y="298"/>
                    <a:pt x="553" y="300"/>
                    <a:pt x="552" y="298"/>
                  </a:cubicBezTo>
                  <a:cubicBezTo>
                    <a:pt x="551" y="297"/>
                    <a:pt x="561" y="297"/>
                    <a:pt x="564" y="291"/>
                  </a:cubicBezTo>
                  <a:cubicBezTo>
                    <a:pt x="566" y="285"/>
                    <a:pt x="576" y="283"/>
                    <a:pt x="581" y="275"/>
                  </a:cubicBezTo>
                  <a:cubicBezTo>
                    <a:pt x="584" y="270"/>
                    <a:pt x="587" y="262"/>
                    <a:pt x="589" y="263"/>
                  </a:cubicBezTo>
                  <a:cubicBezTo>
                    <a:pt x="590" y="263"/>
                    <a:pt x="587" y="280"/>
                    <a:pt x="582" y="285"/>
                  </a:cubicBezTo>
                  <a:close/>
                  <a:moveTo>
                    <a:pt x="213" y="112"/>
                  </a:moveTo>
                  <a:cubicBezTo>
                    <a:pt x="213" y="114"/>
                    <a:pt x="212" y="115"/>
                    <a:pt x="208" y="115"/>
                  </a:cubicBezTo>
                  <a:cubicBezTo>
                    <a:pt x="205" y="115"/>
                    <a:pt x="210" y="117"/>
                    <a:pt x="210" y="119"/>
                  </a:cubicBezTo>
                  <a:cubicBezTo>
                    <a:pt x="210" y="122"/>
                    <a:pt x="207" y="120"/>
                    <a:pt x="206" y="123"/>
                  </a:cubicBezTo>
                  <a:cubicBezTo>
                    <a:pt x="206" y="126"/>
                    <a:pt x="200" y="123"/>
                    <a:pt x="199" y="127"/>
                  </a:cubicBezTo>
                  <a:cubicBezTo>
                    <a:pt x="198" y="131"/>
                    <a:pt x="202" y="131"/>
                    <a:pt x="205" y="131"/>
                  </a:cubicBezTo>
                  <a:cubicBezTo>
                    <a:pt x="208" y="131"/>
                    <a:pt x="204" y="134"/>
                    <a:pt x="206" y="136"/>
                  </a:cubicBezTo>
                  <a:cubicBezTo>
                    <a:pt x="208" y="137"/>
                    <a:pt x="210" y="137"/>
                    <a:pt x="208" y="133"/>
                  </a:cubicBezTo>
                  <a:cubicBezTo>
                    <a:pt x="207" y="130"/>
                    <a:pt x="216" y="135"/>
                    <a:pt x="213" y="137"/>
                  </a:cubicBezTo>
                  <a:cubicBezTo>
                    <a:pt x="211" y="139"/>
                    <a:pt x="218" y="141"/>
                    <a:pt x="221" y="141"/>
                  </a:cubicBezTo>
                  <a:cubicBezTo>
                    <a:pt x="225" y="142"/>
                    <a:pt x="237" y="144"/>
                    <a:pt x="238" y="141"/>
                  </a:cubicBezTo>
                  <a:cubicBezTo>
                    <a:pt x="238" y="140"/>
                    <a:pt x="233" y="138"/>
                    <a:pt x="229" y="134"/>
                  </a:cubicBezTo>
                  <a:cubicBezTo>
                    <a:pt x="225" y="130"/>
                    <a:pt x="222" y="123"/>
                    <a:pt x="227" y="120"/>
                  </a:cubicBezTo>
                  <a:cubicBezTo>
                    <a:pt x="231" y="118"/>
                    <a:pt x="227" y="116"/>
                    <a:pt x="232" y="113"/>
                  </a:cubicBezTo>
                  <a:cubicBezTo>
                    <a:pt x="236" y="110"/>
                    <a:pt x="234" y="107"/>
                    <a:pt x="237" y="107"/>
                  </a:cubicBezTo>
                  <a:cubicBezTo>
                    <a:pt x="241" y="106"/>
                    <a:pt x="237" y="103"/>
                    <a:pt x="241" y="103"/>
                  </a:cubicBezTo>
                  <a:cubicBezTo>
                    <a:pt x="244" y="102"/>
                    <a:pt x="245" y="98"/>
                    <a:pt x="245" y="96"/>
                  </a:cubicBezTo>
                  <a:cubicBezTo>
                    <a:pt x="244" y="95"/>
                    <a:pt x="248" y="97"/>
                    <a:pt x="250" y="94"/>
                  </a:cubicBezTo>
                  <a:cubicBezTo>
                    <a:pt x="253" y="92"/>
                    <a:pt x="257" y="94"/>
                    <a:pt x="259" y="91"/>
                  </a:cubicBezTo>
                  <a:cubicBezTo>
                    <a:pt x="260" y="87"/>
                    <a:pt x="281" y="80"/>
                    <a:pt x="293" y="77"/>
                  </a:cubicBezTo>
                  <a:cubicBezTo>
                    <a:pt x="305" y="75"/>
                    <a:pt x="314" y="70"/>
                    <a:pt x="309" y="66"/>
                  </a:cubicBezTo>
                  <a:cubicBezTo>
                    <a:pt x="305" y="63"/>
                    <a:pt x="293" y="68"/>
                    <a:pt x="290" y="70"/>
                  </a:cubicBezTo>
                  <a:cubicBezTo>
                    <a:pt x="287" y="72"/>
                    <a:pt x="283" y="71"/>
                    <a:pt x="280" y="72"/>
                  </a:cubicBezTo>
                  <a:cubicBezTo>
                    <a:pt x="277" y="74"/>
                    <a:pt x="271" y="76"/>
                    <a:pt x="268" y="74"/>
                  </a:cubicBezTo>
                  <a:cubicBezTo>
                    <a:pt x="265" y="72"/>
                    <a:pt x="261" y="76"/>
                    <a:pt x="259" y="76"/>
                  </a:cubicBezTo>
                  <a:cubicBezTo>
                    <a:pt x="256" y="76"/>
                    <a:pt x="253" y="78"/>
                    <a:pt x="251" y="78"/>
                  </a:cubicBezTo>
                  <a:cubicBezTo>
                    <a:pt x="248" y="78"/>
                    <a:pt x="243" y="80"/>
                    <a:pt x="243" y="82"/>
                  </a:cubicBezTo>
                  <a:cubicBezTo>
                    <a:pt x="242" y="83"/>
                    <a:pt x="238" y="83"/>
                    <a:pt x="238" y="84"/>
                  </a:cubicBezTo>
                  <a:cubicBezTo>
                    <a:pt x="238" y="86"/>
                    <a:pt x="234" y="88"/>
                    <a:pt x="233" y="86"/>
                  </a:cubicBezTo>
                  <a:cubicBezTo>
                    <a:pt x="231" y="85"/>
                    <a:pt x="229" y="88"/>
                    <a:pt x="231" y="91"/>
                  </a:cubicBezTo>
                  <a:cubicBezTo>
                    <a:pt x="234" y="93"/>
                    <a:pt x="226" y="93"/>
                    <a:pt x="228" y="95"/>
                  </a:cubicBezTo>
                  <a:cubicBezTo>
                    <a:pt x="229" y="96"/>
                    <a:pt x="225" y="97"/>
                    <a:pt x="226" y="99"/>
                  </a:cubicBezTo>
                  <a:cubicBezTo>
                    <a:pt x="227" y="100"/>
                    <a:pt x="223" y="101"/>
                    <a:pt x="220" y="101"/>
                  </a:cubicBezTo>
                  <a:cubicBezTo>
                    <a:pt x="218" y="102"/>
                    <a:pt x="216" y="106"/>
                    <a:pt x="220" y="106"/>
                  </a:cubicBezTo>
                  <a:cubicBezTo>
                    <a:pt x="223" y="106"/>
                    <a:pt x="218" y="107"/>
                    <a:pt x="218" y="109"/>
                  </a:cubicBezTo>
                  <a:cubicBezTo>
                    <a:pt x="218" y="112"/>
                    <a:pt x="212" y="110"/>
                    <a:pt x="213" y="112"/>
                  </a:cubicBezTo>
                  <a:close/>
                  <a:moveTo>
                    <a:pt x="240" y="10"/>
                  </a:moveTo>
                  <a:cubicBezTo>
                    <a:pt x="241" y="6"/>
                    <a:pt x="234" y="9"/>
                    <a:pt x="229" y="7"/>
                  </a:cubicBezTo>
                  <a:cubicBezTo>
                    <a:pt x="224" y="5"/>
                    <a:pt x="222" y="5"/>
                    <a:pt x="225" y="8"/>
                  </a:cubicBezTo>
                  <a:cubicBezTo>
                    <a:pt x="226" y="9"/>
                    <a:pt x="217" y="10"/>
                    <a:pt x="218" y="12"/>
                  </a:cubicBezTo>
                  <a:cubicBezTo>
                    <a:pt x="222" y="15"/>
                    <a:pt x="239" y="14"/>
                    <a:pt x="240" y="10"/>
                  </a:cubicBezTo>
                  <a:close/>
                  <a:moveTo>
                    <a:pt x="237" y="6"/>
                  </a:moveTo>
                  <a:cubicBezTo>
                    <a:pt x="241" y="6"/>
                    <a:pt x="240" y="4"/>
                    <a:pt x="243" y="4"/>
                  </a:cubicBezTo>
                  <a:cubicBezTo>
                    <a:pt x="246" y="4"/>
                    <a:pt x="250" y="4"/>
                    <a:pt x="248" y="2"/>
                  </a:cubicBezTo>
                  <a:cubicBezTo>
                    <a:pt x="247" y="0"/>
                    <a:pt x="236" y="1"/>
                    <a:pt x="237" y="3"/>
                  </a:cubicBezTo>
                  <a:cubicBezTo>
                    <a:pt x="238" y="4"/>
                    <a:pt x="229" y="4"/>
                    <a:pt x="229" y="4"/>
                  </a:cubicBezTo>
                  <a:cubicBezTo>
                    <a:pt x="229" y="5"/>
                    <a:pt x="232" y="6"/>
                    <a:pt x="237" y="6"/>
                  </a:cubicBezTo>
                  <a:close/>
                  <a:moveTo>
                    <a:pt x="238" y="16"/>
                  </a:moveTo>
                  <a:cubicBezTo>
                    <a:pt x="238" y="18"/>
                    <a:pt x="237" y="18"/>
                    <a:pt x="233" y="18"/>
                  </a:cubicBezTo>
                  <a:cubicBezTo>
                    <a:pt x="229" y="18"/>
                    <a:pt x="228" y="20"/>
                    <a:pt x="229" y="22"/>
                  </a:cubicBezTo>
                  <a:cubicBezTo>
                    <a:pt x="232" y="23"/>
                    <a:pt x="241" y="23"/>
                    <a:pt x="243" y="21"/>
                  </a:cubicBezTo>
                  <a:cubicBezTo>
                    <a:pt x="245" y="18"/>
                    <a:pt x="249" y="20"/>
                    <a:pt x="250" y="18"/>
                  </a:cubicBezTo>
                  <a:cubicBezTo>
                    <a:pt x="250" y="16"/>
                    <a:pt x="237" y="15"/>
                    <a:pt x="238" y="16"/>
                  </a:cubicBezTo>
                  <a:close/>
                  <a:moveTo>
                    <a:pt x="188" y="13"/>
                  </a:moveTo>
                  <a:cubicBezTo>
                    <a:pt x="191" y="14"/>
                    <a:pt x="181" y="14"/>
                    <a:pt x="180" y="16"/>
                  </a:cubicBezTo>
                  <a:cubicBezTo>
                    <a:pt x="178" y="18"/>
                    <a:pt x="173" y="17"/>
                    <a:pt x="174" y="19"/>
                  </a:cubicBezTo>
                  <a:cubicBezTo>
                    <a:pt x="175" y="21"/>
                    <a:pt x="184" y="21"/>
                    <a:pt x="184" y="20"/>
                  </a:cubicBezTo>
                  <a:cubicBezTo>
                    <a:pt x="184" y="18"/>
                    <a:pt x="189" y="19"/>
                    <a:pt x="189" y="18"/>
                  </a:cubicBezTo>
                  <a:cubicBezTo>
                    <a:pt x="189" y="16"/>
                    <a:pt x="191" y="14"/>
                    <a:pt x="196" y="14"/>
                  </a:cubicBezTo>
                  <a:cubicBezTo>
                    <a:pt x="201" y="14"/>
                    <a:pt x="201" y="12"/>
                    <a:pt x="197" y="9"/>
                  </a:cubicBezTo>
                  <a:cubicBezTo>
                    <a:pt x="192" y="7"/>
                    <a:pt x="185" y="11"/>
                    <a:pt x="188" y="13"/>
                  </a:cubicBezTo>
                  <a:close/>
                  <a:moveTo>
                    <a:pt x="214" y="19"/>
                  </a:moveTo>
                  <a:cubicBezTo>
                    <a:pt x="214" y="16"/>
                    <a:pt x="204" y="19"/>
                    <a:pt x="206" y="20"/>
                  </a:cubicBezTo>
                  <a:cubicBezTo>
                    <a:pt x="208" y="20"/>
                    <a:pt x="214" y="22"/>
                    <a:pt x="214" y="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14" name="组合 213"/>
          <p:cNvGrpSpPr/>
          <p:nvPr/>
        </p:nvGrpSpPr>
        <p:grpSpPr>
          <a:xfrm>
            <a:off x="5602585" y="1137817"/>
            <a:ext cx="2525319" cy="2899325"/>
            <a:chOff x="5463849" y="1137817"/>
            <a:chExt cx="2525319" cy="2899325"/>
          </a:xfrm>
        </p:grpSpPr>
        <p:grpSp>
          <p:nvGrpSpPr>
            <p:cNvPr id="210" name="组合 209"/>
            <p:cNvGrpSpPr/>
            <p:nvPr/>
          </p:nvGrpSpPr>
          <p:grpSpPr>
            <a:xfrm>
              <a:off x="5463849" y="1137817"/>
              <a:ext cx="2525319" cy="540803"/>
              <a:chOff x="5502483" y="1137817"/>
              <a:chExt cx="2525319" cy="540803"/>
            </a:xfrm>
          </p:grpSpPr>
          <p:grpSp>
            <p:nvGrpSpPr>
              <p:cNvPr id="187" name="组合 186"/>
              <p:cNvGrpSpPr/>
              <p:nvPr/>
            </p:nvGrpSpPr>
            <p:grpSpPr>
              <a:xfrm>
                <a:off x="5502483" y="1137817"/>
                <a:ext cx="540803" cy="540803"/>
                <a:chOff x="5502483" y="1137817"/>
                <a:chExt cx="540803" cy="540803"/>
              </a:xfrm>
            </p:grpSpPr>
            <p:sp>
              <p:nvSpPr>
                <p:cNvPr id="183" name="椭圆 182"/>
                <p:cNvSpPr/>
                <p:nvPr/>
              </p:nvSpPr>
              <p:spPr>
                <a:xfrm>
                  <a:off x="5502483" y="1137817"/>
                  <a:ext cx="540803" cy="540803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8" name="Freeform 146"/>
                <p:cNvSpPr>
                  <a:spLocks noEditPoints="1"/>
                </p:cNvSpPr>
                <p:nvPr/>
              </p:nvSpPr>
              <p:spPr bwMode="auto">
                <a:xfrm>
                  <a:off x="5542897" y="1232197"/>
                  <a:ext cx="459974" cy="352043"/>
                </a:xfrm>
                <a:custGeom>
                  <a:avLst/>
                  <a:gdLst>
                    <a:gd name="T0" fmla="*/ 2147483646 w 374"/>
                    <a:gd name="T1" fmla="*/ 677627175 h 259"/>
                    <a:gd name="T2" fmla="*/ 2147483646 w 374"/>
                    <a:gd name="T3" fmla="*/ 494102366 h 259"/>
                    <a:gd name="T4" fmla="*/ 2147483646 w 374"/>
                    <a:gd name="T5" fmla="*/ 197640946 h 259"/>
                    <a:gd name="T6" fmla="*/ 2147483646 w 374"/>
                    <a:gd name="T7" fmla="*/ 14116137 h 259"/>
                    <a:gd name="T8" fmla="*/ 2147483646 w 374"/>
                    <a:gd name="T9" fmla="*/ 169404915 h 259"/>
                    <a:gd name="T10" fmla="*/ 2147483646 w 374"/>
                    <a:gd name="T11" fmla="*/ 423517924 h 259"/>
                    <a:gd name="T12" fmla="*/ 2147483646 w 374"/>
                    <a:gd name="T13" fmla="*/ 564690565 h 259"/>
                    <a:gd name="T14" fmla="*/ 2147483646 w 374"/>
                    <a:gd name="T15" fmla="*/ 677627175 h 259"/>
                    <a:gd name="T16" fmla="*/ 2147483646 w 374"/>
                    <a:gd name="T17" fmla="*/ 818799816 h 259"/>
                    <a:gd name="T18" fmla="*/ 2147483646 w 374"/>
                    <a:gd name="T19" fmla="*/ 988204731 h 259"/>
                    <a:gd name="T20" fmla="*/ 2147483646 w 374"/>
                    <a:gd name="T21" fmla="*/ 1270550014 h 259"/>
                    <a:gd name="T22" fmla="*/ 2147483646 w 374"/>
                    <a:gd name="T23" fmla="*/ 1298786045 h 259"/>
                    <a:gd name="T24" fmla="*/ 1872579209 w 374"/>
                    <a:gd name="T25" fmla="*/ 1214081709 h 259"/>
                    <a:gd name="T26" fmla="*/ 1633229236 w 374"/>
                    <a:gd name="T27" fmla="*/ 974088594 h 259"/>
                    <a:gd name="T28" fmla="*/ 1407954039 w 374"/>
                    <a:gd name="T29" fmla="*/ 705859449 h 259"/>
                    <a:gd name="T30" fmla="*/ 1196761120 w 374"/>
                    <a:gd name="T31" fmla="*/ 508218503 h 259"/>
                    <a:gd name="T32" fmla="*/ 1070046870 w 374"/>
                    <a:gd name="T33" fmla="*/ 592922839 h 259"/>
                    <a:gd name="T34" fmla="*/ 858853952 w 374"/>
                    <a:gd name="T35" fmla="*/ 748211617 h 259"/>
                    <a:gd name="T36" fmla="*/ 675818089 w 374"/>
                    <a:gd name="T37" fmla="*/ 945852563 h 259"/>
                    <a:gd name="T38" fmla="*/ 605421700 w 374"/>
                    <a:gd name="T39" fmla="*/ 1171729541 h 259"/>
                    <a:gd name="T40" fmla="*/ 408307309 w 374"/>
                    <a:gd name="T41" fmla="*/ 1369370487 h 259"/>
                    <a:gd name="T42" fmla="*/ 154875057 w 374"/>
                    <a:gd name="T43" fmla="*/ 1454074823 h 259"/>
                    <a:gd name="T44" fmla="*/ 0 w 374"/>
                    <a:gd name="T45" fmla="*/ 1567011433 h 259"/>
                    <a:gd name="T46" fmla="*/ 112635723 w 374"/>
                    <a:gd name="T47" fmla="*/ 1821120684 h 259"/>
                    <a:gd name="T48" fmla="*/ 295671586 w 374"/>
                    <a:gd name="T49" fmla="*/ 1976413220 h 259"/>
                    <a:gd name="T50" fmla="*/ 464625170 w 374"/>
                    <a:gd name="T51" fmla="*/ 1934061052 h 259"/>
                    <a:gd name="T52" fmla="*/ 436464364 w 374"/>
                    <a:gd name="T53" fmla="*/ 2147483646 h 259"/>
                    <a:gd name="T54" fmla="*/ 436464364 w 374"/>
                    <a:gd name="T55" fmla="*/ 2147483646 h 259"/>
                    <a:gd name="T56" fmla="*/ 605421700 w 374"/>
                    <a:gd name="T57" fmla="*/ 2147483646 h 259"/>
                    <a:gd name="T58" fmla="*/ 1070046870 w 374"/>
                    <a:gd name="T59" fmla="*/ 2147483646 h 259"/>
                    <a:gd name="T60" fmla="*/ 1267161261 w 374"/>
                    <a:gd name="T61" fmla="*/ 2147483646 h 259"/>
                    <a:gd name="T62" fmla="*/ 1422036318 w 374"/>
                    <a:gd name="T63" fmla="*/ 2147483646 h 259"/>
                    <a:gd name="T64" fmla="*/ 1633229236 w 374"/>
                    <a:gd name="T65" fmla="*/ 2147483646 h 259"/>
                    <a:gd name="T66" fmla="*/ 1886661489 w 374"/>
                    <a:gd name="T67" fmla="*/ 2147483646 h 259"/>
                    <a:gd name="T68" fmla="*/ 2027454266 w 374"/>
                    <a:gd name="T69" fmla="*/ 2147483646 h 259"/>
                    <a:gd name="T70" fmla="*/ 1985214932 w 374"/>
                    <a:gd name="T71" fmla="*/ 2147483646 h 259"/>
                    <a:gd name="T72" fmla="*/ 2126011461 w 374"/>
                    <a:gd name="T73" fmla="*/ 2147483646 h 259"/>
                    <a:gd name="T74" fmla="*/ 2147483646 w 374"/>
                    <a:gd name="T75" fmla="*/ 2147483646 h 259"/>
                    <a:gd name="T76" fmla="*/ 2147483646 w 374"/>
                    <a:gd name="T77" fmla="*/ 2147483646 h 259"/>
                    <a:gd name="T78" fmla="*/ 2147483646 w 374"/>
                    <a:gd name="T79" fmla="*/ 2147483646 h 259"/>
                    <a:gd name="T80" fmla="*/ 2147483646 w 374"/>
                    <a:gd name="T81" fmla="*/ 2147483646 h 259"/>
                    <a:gd name="T82" fmla="*/ 2147483646 w 374"/>
                    <a:gd name="T83" fmla="*/ 2147483646 h 259"/>
                    <a:gd name="T84" fmla="*/ 2147483646 w 374"/>
                    <a:gd name="T85" fmla="*/ 2147483646 h 259"/>
                    <a:gd name="T86" fmla="*/ 2147483646 w 374"/>
                    <a:gd name="T87" fmla="*/ 2147483646 h 259"/>
                    <a:gd name="T88" fmla="*/ 2147483646 w 374"/>
                    <a:gd name="T89" fmla="*/ 2147483646 h 259"/>
                    <a:gd name="T90" fmla="*/ 2147483646 w 374"/>
                    <a:gd name="T91" fmla="*/ 2147483646 h 259"/>
                    <a:gd name="T92" fmla="*/ 2147483646 w 374"/>
                    <a:gd name="T93" fmla="*/ 2147483646 h 259"/>
                    <a:gd name="T94" fmla="*/ 2147483646 w 374"/>
                    <a:gd name="T95" fmla="*/ 2147483646 h 259"/>
                    <a:gd name="T96" fmla="*/ 2147483646 w 374"/>
                    <a:gd name="T97" fmla="*/ 2147483646 h 259"/>
                    <a:gd name="T98" fmla="*/ 2147483646 w 374"/>
                    <a:gd name="T99" fmla="*/ 1962293325 h 259"/>
                    <a:gd name="T100" fmla="*/ 2147483646 w 374"/>
                    <a:gd name="T101" fmla="*/ 1835240578 h 259"/>
                    <a:gd name="T102" fmla="*/ 2147483646 w 374"/>
                    <a:gd name="T103" fmla="*/ 1750536242 h 259"/>
                    <a:gd name="T104" fmla="*/ 2147483646 w 374"/>
                    <a:gd name="T105" fmla="*/ 1496426991 h 259"/>
                    <a:gd name="T106" fmla="*/ 2147483646 w 374"/>
                    <a:gd name="T107" fmla="*/ 1623479738 h 259"/>
                    <a:gd name="T108" fmla="*/ 2147483646 w 374"/>
                    <a:gd name="T109" fmla="*/ 1397606518 h 259"/>
                    <a:gd name="T110" fmla="*/ 2147483646 w 374"/>
                    <a:gd name="T111" fmla="*/ 1312902182 h 259"/>
                    <a:gd name="T112" fmla="*/ 2147483646 w 374"/>
                    <a:gd name="T113" fmla="*/ 1228197846 h 259"/>
                    <a:gd name="T114" fmla="*/ 2147483646 w 374"/>
                    <a:gd name="T115" fmla="*/ 988204731 h 259"/>
                    <a:gd name="T116" fmla="*/ 2147483646 w 374"/>
                    <a:gd name="T117" fmla="*/ 832915953 h 259"/>
                    <a:gd name="T118" fmla="*/ 2147483646 w 374"/>
                    <a:gd name="T119" fmla="*/ 2147483646 h 259"/>
                    <a:gd name="T120" fmla="*/ 2147483646 w 374"/>
                    <a:gd name="T121" fmla="*/ 2147483646 h 259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374" h="259">
                      <a:moveTo>
                        <a:pt x="372" y="46"/>
                      </a:moveTo>
                      <a:cubicBezTo>
                        <a:pt x="372" y="43"/>
                        <a:pt x="368" y="44"/>
                        <a:pt x="367" y="45"/>
                      </a:cubicBezTo>
                      <a:cubicBezTo>
                        <a:pt x="366" y="46"/>
                        <a:pt x="362" y="45"/>
                        <a:pt x="361" y="47"/>
                      </a:cubicBezTo>
                      <a:cubicBezTo>
                        <a:pt x="360" y="49"/>
                        <a:pt x="358" y="48"/>
                        <a:pt x="355" y="48"/>
                      </a:cubicBezTo>
                      <a:cubicBezTo>
                        <a:pt x="353" y="49"/>
                        <a:pt x="349" y="48"/>
                        <a:pt x="349" y="46"/>
                      </a:cubicBezTo>
                      <a:cubicBezTo>
                        <a:pt x="349" y="44"/>
                        <a:pt x="348" y="43"/>
                        <a:pt x="348" y="41"/>
                      </a:cubicBezTo>
                      <a:cubicBezTo>
                        <a:pt x="348" y="38"/>
                        <a:pt x="345" y="39"/>
                        <a:pt x="344" y="38"/>
                      </a:cubicBezTo>
                      <a:cubicBezTo>
                        <a:pt x="342" y="36"/>
                        <a:pt x="338" y="34"/>
                        <a:pt x="337" y="35"/>
                      </a:cubicBezTo>
                      <a:cubicBezTo>
                        <a:pt x="337" y="35"/>
                        <a:pt x="334" y="33"/>
                        <a:pt x="331" y="33"/>
                      </a:cubicBezTo>
                      <a:cubicBezTo>
                        <a:pt x="328" y="32"/>
                        <a:pt x="328" y="30"/>
                        <a:pt x="329" y="29"/>
                      </a:cubicBezTo>
                      <a:cubicBezTo>
                        <a:pt x="329" y="28"/>
                        <a:pt x="326" y="24"/>
                        <a:pt x="326" y="22"/>
                      </a:cubicBezTo>
                      <a:cubicBezTo>
                        <a:pt x="325" y="19"/>
                        <a:pt x="323" y="19"/>
                        <a:pt x="322" y="14"/>
                      </a:cubicBezTo>
                      <a:cubicBezTo>
                        <a:pt x="321" y="9"/>
                        <a:pt x="318" y="11"/>
                        <a:pt x="319" y="8"/>
                      </a:cubicBezTo>
                      <a:cubicBezTo>
                        <a:pt x="320" y="6"/>
                        <a:pt x="316" y="5"/>
                        <a:pt x="315" y="4"/>
                      </a:cubicBezTo>
                      <a:cubicBezTo>
                        <a:pt x="314" y="3"/>
                        <a:pt x="310" y="3"/>
                        <a:pt x="307" y="2"/>
                      </a:cubicBezTo>
                      <a:cubicBezTo>
                        <a:pt x="305" y="0"/>
                        <a:pt x="303" y="1"/>
                        <a:pt x="300" y="1"/>
                      </a:cubicBezTo>
                      <a:cubicBezTo>
                        <a:pt x="298" y="0"/>
                        <a:pt x="292" y="1"/>
                        <a:pt x="291" y="1"/>
                      </a:cubicBezTo>
                      <a:cubicBezTo>
                        <a:pt x="290" y="1"/>
                        <a:pt x="286" y="0"/>
                        <a:pt x="283" y="4"/>
                      </a:cubicBezTo>
                      <a:cubicBezTo>
                        <a:pt x="281" y="7"/>
                        <a:pt x="283" y="7"/>
                        <a:pt x="284" y="7"/>
                      </a:cubicBezTo>
                      <a:cubicBezTo>
                        <a:pt x="285" y="7"/>
                        <a:pt x="286" y="10"/>
                        <a:pt x="286" y="12"/>
                      </a:cubicBezTo>
                      <a:cubicBezTo>
                        <a:pt x="286" y="13"/>
                        <a:pt x="284" y="14"/>
                        <a:pt x="283" y="15"/>
                      </a:cubicBezTo>
                      <a:cubicBezTo>
                        <a:pt x="282" y="15"/>
                        <a:pt x="279" y="19"/>
                        <a:pt x="279" y="21"/>
                      </a:cubicBezTo>
                      <a:cubicBezTo>
                        <a:pt x="279" y="22"/>
                        <a:pt x="276" y="26"/>
                        <a:pt x="276" y="27"/>
                      </a:cubicBezTo>
                      <a:cubicBezTo>
                        <a:pt x="276" y="28"/>
                        <a:pt x="275" y="30"/>
                        <a:pt x="273" y="30"/>
                      </a:cubicBezTo>
                      <a:cubicBezTo>
                        <a:pt x="272" y="30"/>
                        <a:pt x="269" y="33"/>
                        <a:pt x="267" y="33"/>
                      </a:cubicBezTo>
                      <a:cubicBezTo>
                        <a:pt x="266" y="33"/>
                        <a:pt x="262" y="33"/>
                        <a:pt x="261" y="31"/>
                      </a:cubicBezTo>
                      <a:cubicBezTo>
                        <a:pt x="261" y="31"/>
                        <a:pt x="261" y="31"/>
                        <a:pt x="260" y="30"/>
                      </a:cubicBezTo>
                      <a:cubicBezTo>
                        <a:pt x="255" y="40"/>
                        <a:pt x="255" y="40"/>
                        <a:pt x="255" y="40"/>
                      </a:cubicBezTo>
                      <a:cubicBezTo>
                        <a:pt x="255" y="43"/>
                        <a:pt x="255" y="43"/>
                        <a:pt x="255" y="43"/>
                      </a:cubicBezTo>
                      <a:cubicBezTo>
                        <a:pt x="255" y="43"/>
                        <a:pt x="251" y="44"/>
                        <a:pt x="254" y="47"/>
                      </a:cubicBezTo>
                      <a:cubicBezTo>
                        <a:pt x="256" y="49"/>
                        <a:pt x="257" y="47"/>
                        <a:pt x="260" y="47"/>
                      </a:cubicBezTo>
                      <a:cubicBezTo>
                        <a:pt x="264" y="47"/>
                        <a:pt x="265" y="50"/>
                        <a:pt x="266" y="48"/>
                      </a:cubicBezTo>
                      <a:cubicBezTo>
                        <a:pt x="267" y="46"/>
                        <a:pt x="270" y="45"/>
                        <a:pt x="272" y="47"/>
                      </a:cubicBezTo>
                      <a:cubicBezTo>
                        <a:pt x="274" y="49"/>
                        <a:pt x="281" y="53"/>
                        <a:pt x="280" y="55"/>
                      </a:cubicBezTo>
                      <a:cubicBezTo>
                        <a:pt x="280" y="57"/>
                        <a:pt x="276" y="57"/>
                        <a:pt x="274" y="56"/>
                      </a:cubicBezTo>
                      <a:cubicBezTo>
                        <a:pt x="271" y="55"/>
                        <a:pt x="268" y="58"/>
                        <a:pt x="266" y="58"/>
                      </a:cubicBezTo>
                      <a:cubicBezTo>
                        <a:pt x="263" y="58"/>
                        <a:pt x="261" y="59"/>
                        <a:pt x="258" y="61"/>
                      </a:cubicBezTo>
                      <a:cubicBezTo>
                        <a:pt x="256" y="64"/>
                        <a:pt x="256" y="66"/>
                        <a:pt x="253" y="66"/>
                      </a:cubicBezTo>
                      <a:cubicBezTo>
                        <a:pt x="249" y="67"/>
                        <a:pt x="247" y="66"/>
                        <a:pt x="243" y="69"/>
                      </a:cubicBezTo>
                      <a:cubicBezTo>
                        <a:pt x="239" y="72"/>
                        <a:pt x="235" y="71"/>
                        <a:pt x="233" y="70"/>
                      </a:cubicBezTo>
                      <a:cubicBezTo>
                        <a:pt x="232" y="69"/>
                        <a:pt x="229" y="69"/>
                        <a:pt x="227" y="72"/>
                      </a:cubicBezTo>
                      <a:cubicBezTo>
                        <a:pt x="226" y="74"/>
                        <a:pt x="229" y="76"/>
                        <a:pt x="229" y="79"/>
                      </a:cubicBezTo>
                      <a:cubicBezTo>
                        <a:pt x="228" y="82"/>
                        <a:pt x="224" y="81"/>
                        <a:pt x="221" y="85"/>
                      </a:cubicBezTo>
                      <a:cubicBezTo>
                        <a:pt x="218" y="88"/>
                        <a:pt x="213" y="90"/>
                        <a:pt x="210" y="90"/>
                      </a:cubicBezTo>
                      <a:cubicBezTo>
                        <a:pt x="207" y="89"/>
                        <a:pt x="201" y="88"/>
                        <a:pt x="196" y="90"/>
                      </a:cubicBezTo>
                      <a:cubicBezTo>
                        <a:pt x="191" y="92"/>
                        <a:pt x="187" y="96"/>
                        <a:pt x="185" y="96"/>
                      </a:cubicBezTo>
                      <a:cubicBezTo>
                        <a:pt x="183" y="95"/>
                        <a:pt x="183" y="93"/>
                        <a:pt x="180" y="93"/>
                      </a:cubicBezTo>
                      <a:cubicBezTo>
                        <a:pt x="178" y="94"/>
                        <a:pt x="176" y="93"/>
                        <a:pt x="174" y="92"/>
                      </a:cubicBezTo>
                      <a:cubicBezTo>
                        <a:pt x="172" y="90"/>
                        <a:pt x="170" y="92"/>
                        <a:pt x="167" y="90"/>
                      </a:cubicBezTo>
                      <a:cubicBezTo>
                        <a:pt x="164" y="88"/>
                        <a:pt x="158" y="88"/>
                        <a:pt x="156" y="88"/>
                      </a:cubicBezTo>
                      <a:cubicBezTo>
                        <a:pt x="153" y="87"/>
                        <a:pt x="144" y="88"/>
                        <a:pt x="141" y="87"/>
                      </a:cubicBezTo>
                      <a:cubicBezTo>
                        <a:pt x="138" y="87"/>
                        <a:pt x="133" y="88"/>
                        <a:pt x="133" y="86"/>
                      </a:cubicBezTo>
                      <a:cubicBezTo>
                        <a:pt x="133" y="85"/>
                        <a:pt x="130" y="84"/>
                        <a:pt x="129" y="80"/>
                      </a:cubicBezTo>
                      <a:cubicBezTo>
                        <a:pt x="129" y="76"/>
                        <a:pt x="127" y="75"/>
                        <a:pt x="125" y="75"/>
                      </a:cubicBezTo>
                      <a:cubicBezTo>
                        <a:pt x="122" y="74"/>
                        <a:pt x="122" y="72"/>
                        <a:pt x="120" y="72"/>
                      </a:cubicBezTo>
                      <a:cubicBezTo>
                        <a:pt x="120" y="72"/>
                        <a:pt x="119" y="69"/>
                        <a:pt x="116" y="69"/>
                      </a:cubicBezTo>
                      <a:cubicBezTo>
                        <a:pt x="113" y="69"/>
                        <a:pt x="103" y="68"/>
                        <a:pt x="102" y="66"/>
                      </a:cubicBezTo>
                      <a:cubicBezTo>
                        <a:pt x="100" y="63"/>
                        <a:pt x="103" y="63"/>
                        <a:pt x="103" y="61"/>
                      </a:cubicBezTo>
                      <a:cubicBezTo>
                        <a:pt x="103" y="58"/>
                        <a:pt x="105" y="55"/>
                        <a:pt x="104" y="54"/>
                      </a:cubicBezTo>
                      <a:cubicBezTo>
                        <a:pt x="102" y="53"/>
                        <a:pt x="101" y="51"/>
                        <a:pt x="100" y="50"/>
                      </a:cubicBezTo>
                      <a:cubicBezTo>
                        <a:pt x="100" y="48"/>
                        <a:pt x="97" y="45"/>
                        <a:pt x="95" y="45"/>
                      </a:cubicBezTo>
                      <a:cubicBezTo>
                        <a:pt x="93" y="45"/>
                        <a:pt x="91" y="44"/>
                        <a:pt x="89" y="42"/>
                      </a:cubicBezTo>
                      <a:cubicBezTo>
                        <a:pt x="87" y="41"/>
                        <a:pt x="86" y="41"/>
                        <a:pt x="85" y="36"/>
                      </a:cubicBezTo>
                      <a:cubicBezTo>
                        <a:pt x="85" y="36"/>
                        <a:pt x="85" y="36"/>
                        <a:pt x="85" y="36"/>
                      </a:cubicBezTo>
                      <a:cubicBezTo>
                        <a:pt x="84" y="36"/>
                        <a:pt x="83" y="35"/>
                        <a:pt x="82" y="35"/>
                      </a:cubicBezTo>
                      <a:cubicBezTo>
                        <a:pt x="82" y="35"/>
                        <a:pt x="81" y="35"/>
                        <a:pt x="81" y="34"/>
                      </a:cubicBezTo>
                      <a:cubicBezTo>
                        <a:pt x="80" y="36"/>
                        <a:pt x="78" y="37"/>
                        <a:pt x="78" y="38"/>
                      </a:cubicBezTo>
                      <a:cubicBezTo>
                        <a:pt x="78" y="40"/>
                        <a:pt x="78" y="42"/>
                        <a:pt x="76" y="42"/>
                      </a:cubicBezTo>
                      <a:cubicBezTo>
                        <a:pt x="74" y="42"/>
                        <a:pt x="72" y="43"/>
                        <a:pt x="72" y="47"/>
                      </a:cubicBezTo>
                      <a:cubicBezTo>
                        <a:pt x="72" y="50"/>
                        <a:pt x="73" y="50"/>
                        <a:pt x="73" y="52"/>
                      </a:cubicBezTo>
                      <a:cubicBezTo>
                        <a:pt x="72" y="53"/>
                        <a:pt x="68" y="54"/>
                        <a:pt x="67" y="54"/>
                      </a:cubicBezTo>
                      <a:cubicBezTo>
                        <a:pt x="65" y="53"/>
                        <a:pt x="63" y="53"/>
                        <a:pt x="61" y="53"/>
                      </a:cubicBezTo>
                      <a:cubicBezTo>
                        <a:pt x="59" y="53"/>
                        <a:pt x="57" y="50"/>
                        <a:pt x="57" y="53"/>
                      </a:cubicBezTo>
                      <a:cubicBezTo>
                        <a:pt x="56" y="56"/>
                        <a:pt x="52" y="64"/>
                        <a:pt x="53" y="65"/>
                      </a:cubicBezTo>
                      <a:cubicBezTo>
                        <a:pt x="54" y="66"/>
                        <a:pt x="55" y="68"/>
                        <a:pt x="53" y="68"/>
                      </a:cubicBezTo>
                      <a:cubicBezTo>
                        <a:pt x="51" y="68"/>
                        <a:pt x="49" y="68"/>
                        <a:pt x="48" y="67"/>
                      </a:cubicBezTo>
                      <a:cubicBezTo>
                        <a:pt x="48" y="66"/>
                        <a:pt x="45" y="68"/>
                        <a:pt x="43" y="68"/>
                      </a:cubicBezTo>
                      <a:cubicBezTo>
                        <a:pt x="42" y="68"/>
                        <a:pt x="38" y="70"/>
                        <a:pt x="39" y="71"/>
                      </a:cubicBezTo>
                      <a:cubicBezTo>
                        <a:pt x="40" y="71"/>
                        <a:pt x="40" y="75"/>
                        <a:pt x="40" y="76"/>
                      </a:cubicBezTo>
                      <a:cubicBezTo>
                        <a:pt x="40" y="77"/>
                        <a:pt x="43" y="81"/>
                        <a:pt x="43" y="83"/>
                      </a:cubicBezTo>
                      <a:cubicBezTo>
                        <a:pt x="42" y="84"/>
                        <a:pt x="40" y="86"/>
                        <a:pt x="40" y="88"/>
                      </a:cubicBezTo>
                      <a:cubicBezTo>
                        <a:pt x="40" y="89"/>
                        <a:pt x="40" y="91"/>
                        <a:pt x="39" y="91"/>
                      </a:cubicBezTo>
                      <a:cubicBezTo>
                        <a:pt x="38" y="92"/>
                        <a:pt x="35" y="93"/>
                        <a:pt x="34" y="94"/>
                      </a:cubicBezTo>
                      <a:cubicBezTo>
                        <a:pt x="32" y="95"/>
                        <a:pt x="30" y="95"/>
                        <a:pt x="29" y="97"/>
                      </a:cubicBezTo>
                      <a:cubicBezTo>
                        <a:pt x="28" y="99"/>
                        <a:pt x="27" y="100"/>
                        <a:pt x="24" y="100"/>
                      </a:cubicBezTo>
                      <a:cubicBezTo>
                        <a:pt x="21" y="99"/>
                        <a:pt x="20" y="99"/>
                        <a:pt x="18" y="101"/>
                      </a:cubicBezTo>
                      <a:cubicBezTo>
                        <a:pt x="16" y="104"/>
                        <a:pt x="16" y="103"/>
                        <a:pt x="14" y="104"/>
                      </a:cubicBezTo>
                      <a:cubicBezTo>
                        <a:pt x="13" y="105"/>
                        <a:pt x="12" y="103"/>
                        <a:pt x="11" y="103"/>
                      </a:cubicBezTo>
                      <a:cubicBezTo>
                        <a:pt x="9" y="102"/>
                        <a:pt x="8" y="104"/>
                        <a:pt x="7" y="104"/>
                      </a:cubicBezTo>
                      <a:cubicBezTo>
                        <a:pt x="6" y="104"/>
                        <a:pt x="5" y="106"/>
                        <a:pt x="3" y="106"/>
                      </a:cubicBezTo>
                      <a:cubicBezTo>
                        <a:pt x="2" y="106"/>
                        <a:pt x="1" y="106"/>
                        <a:pt x="1" y="108"/>
                      </a:cubicBezTo>
                      <a:cubicBezTo>
                        <a:pt x="1" y="109"/>
                        <a:pt x="0" y="110"/>
                        <a:pt x="0" y="111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1" y="116"/>
                        <a:pt x="1" y="116"/>
                        <a:pt x="1" y="116"/>
                      </a:cubicBezTo>
                      <a:cubicBezTo>
                        <a:pt x="1" y="116"/>
                        <a:pt x="6" y="118"/>
                        <a:pt x="7" y="120"/>
                      </a:cubicBezTo>
                      <a:cubicBezTo>
                        <a:pt x="7" y="122"/>
                        <a:pt x="8" y="129"/>
                        <a:pt x="8" y="129"/>
                      </a:cubicBezTo>
                      <a:cubicBezTo>
                        <a:pt x="8" y="129"/>
                        <a:pt x="8" y="129"/>
                        <a:pt x="8" y="129"/>
                      </a:cubicBezTo>
                      <a:cubicBezTo>
                        <a:pt x="10" y="130"/>
                        <a:pt x="13" y="132"/>
                        <a:pt x="13" y="133"/>
                      </a:cubicBezTo>
                      <a:cubicBezTo>
                        <a:pt x="13" y="134"/>
                        <a:pt x="14" y="136"/>
                        <a:pt x="17" y="138"/>
                      </a:cubicBezTo>
                      <a:cubicBezTo>
                        <a:pt x="18" y="139"/>
                        <a:pt x="20" y="140"/>
                        <a:pt x="21" y="140"/>
                      </a:cubicBezTo>
                      <a:cubicBezTo>
                        <a:pt x="22" y="140"/>
                        <a:pt x="22" y="140"/>
                        <a:pt x="22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24" y="140"/>
                        <a:pt x="25" y="140"/>
                        <a:pt x="26" y="141"/>
                      </a:cubicBezTo>
                      <a:cubicBezTo>
                        <a:pt x="26" y="139"/>
                        <a:pt x="30" y="137"/>
                        <a:pt x="33" y="137"/>
                      </a:cubicBezTo>
                      <a:cubicBezTo>
                        <a:pt x="35" y="137"/>
                        <a:pt x="40" y="141"/>
                        <a:pt x="40" y="143"/>
                      </a:cubicBezTo>
                      <a:cubicBezTo>
                        <a:pt x="39" y="144"/>
                        <a:pt x="35" y="150"/>
                        <a:pt x="34" y="150"/>
                      </a:cubicBezTo>
                      <a:cubicBezTo>
                        <a:pt x="33" y="150"/>
                        <a:pt x="32" y="150"/>
                        <a:pt x="31" y="150"/>
                      </a:cubicBezTo>
                      <a:cubicBezTo>
                        <a:pt x="31" y="151"/>
                        <a:pt x="31" y="152"/>
                        <a:pt x="31" y="153"/>
                      </a:cubicBezTo>
                      <a:cubicBezTo>
                        <a:pt x="31" y="154"/>
                        <a:pt x="33" y="156"/>
                        <a:pt x="34" y="158"/>
                      </a:cubicBezTo>
                      <a:cubicBezTo>
                        <a:pt x="35" y="160"/>
                        <a:pt x="32" y="162"/>
                        <a:pt x="30" y="160"/>
                      </a:cubicBezTo>
                      <a:cubicBezTo>
                        <a:pt x="29" y="159"/>
                        <a:pt x="28" y="162"/>
                        <a:pt x="29" y="163"/>
                      </a:cubicBezTo>
                      <a:cubicBezTo>
                        <a:pt x="30" y="164"/>
                        <a:pt x="29" y="168"/>
                        <a:pt x="31" y="168"/>
                      </a:cubicBezTo>
                      <a:cubicBezTo>
                        <a:pt x="33" y="168"/>
                        <a:pt x="34" y="172"/>
                        <a:pt x="36" y="172"/>
                      </a:cubicBezTo>
                      <a:cubicBezTo>
                        <a:pt x="38" y="172"/>
                        <a:pt x="40" y="175"/>
                        <a:pt x="40" y="175"/>
                      </a:cubicBezTo>
                      <a:cubicBezTo>
                        <a:pt x="40" y="175"/>
                        <a:pt x="43" y="177"/>
                        <a:pt x="43" y="178"/>
                      </a:cubicBezTo>
                      <a:cubicBezTo>
                        <a:pt x="43" y="178"/>
                        <a:pt x="43" y="178"/>
                        <a:pt x="43" y="178"/>
                      </a:cubicBezTo>
                      <a:cubicBezTo>
                        <a:pt x="45" y="178"/>
                        <a:pt x="46" y="178"/>
                        <a:pt x="46" y="177"/>
                      </a:cubicBezTo>
                      <a:cubicBezTo>
                        <a:pt x="47" y="176"/>
                        <a:pt x="49" y="176"/>
                        <a:pt x="51" y="178"/>
                      </a:cubicBezTo>
                      <a:cubicBezTo>
                        <a:pt x="53" y="180"/>
                        <a:pt x="61" y="185"/>
                        <a:pt x="64" y="187"/>
                      </a:cubicBezTo>
                      <a:cubicBezTo>
                        <a:pt x="67" y="189"/>
                        <a:pt x="74" y="192"/>
                        <a:pt x="76" y="192"/>
                      </a:cubicBezTo>
                      <a:cubicBezTo>
                        <a:pt x="78" y="192"/>
                        <a:pt x="81" y="193"/>
                        <a:pt x="84" y="193"/>
                      </a:cubicBezTo>
                      <a:cubicBezTo>
                        <a:pt x="85" y="193"/>
                        <a:pt x="85" y="193"/>
                        <a:pt x="86" y="193"/>
                      </a:cubicBezTo>
                      <a:cubicBezTo>
                        <a:pt x="86" y="193"/>
                        <a:pt x="87" y="193"/>
                        <a:pt x="88" y="192"/>
                      </a:cubicBezTo>
                      <a:cubicBezTo>
                        <a:pt x="89" y="190"/>
                        <a:pt x="90" y="193"/>
                        <a:pt x="90" y="195"/>
                      </a:cubicBezTo>
                      <a:cubicBezTo>
                        <a:pt x="89" y="196"/>
                        <a:pt x="90" y="197"/>
                        <a:pt x="90" y="198"/>
                      </a:cubicBezTo>
                      <a:cubicBezTo>
                        <a:pt x="90" y="197"/>
                        <a:pt x="91" y="196"/>
                        <a:pt x="91" y="195"/>
                      </a:cubicBezTo>
                      <a:cubicBezTo>
                        <a:pt x="93" y="192"/>
                        <a:pt x="95" y="192"/>
                        <a:pt x="96" y="191"/>
                      </a:cubicBezTo>
                      <a:cubicBezTo>
                        <a:pt x="97" y="190"/>
                        <a:pt x="98" y="191"/>
                        <a:pt x="101" y="192"/>
                      </a:cubicBezTo>
                      <a:cubicBezTo>
                        <a:pt x="103" y="193"/>
                        <a:pt x="104" y="191"/>
                        <a:pt x="108" y="194"/>
                      </a:cubicBezTo>
                      <a:cubicBezTo>
                        <a:pt x="109" y="194"/>
                        <a:pt x="110" y="193"/>
                        <a:pt x="110" y="193"/>
                      </a:cubicBezTo>
                      <a:cubicBezTo>
                        <a:pt x="111" y="193"/>
                        <a:pt x="112" y="192"/>
                        <a:pt x="113" y="191"/>
                      </a:cubicBezTo>
                      <a:cubicBezTo>
                        <a:pt x="114" y="189"/>
                        <a:pt x="114" y="188"/>
                        <a:pt x="116" y="188"/>
                      </a:cubicBezTo>
                      <a:cubicBezTo>
                        <a:pt x="117" y="188"/>
                        <a:pt x="118" y="186"/>
                        <a:pt x="121" y="185"/>
                      </a:cubicBezTo>
                      <a:cubicBezTo>
                        <a:pt x="124" y="183"/>
                        <a:pt x="127" y="186"/>
                        <a:pt x="129" y="184"/>
                      </a:cubicBezTo>
                      <a:cubicBezTo>
                        <a:pt x="130" y="183"/>
                        <a:pt x="132" y="183"/>
                        <a:pt x="132" y="184"/>
                      </a:cubicBezTo>
                      <a:cubicBezTo>
                        <a:pt x="132" y="185"/>
                        <a:pt x="134" y="187"/>
                        <a:pt x="134" y="188"/>
                      </a:cubicBezTo>
                      <a:cubicBezTo>
                        <a:pt x="135" y="189"/>
                        <a:pt x="137" y="190"/>
                        <a:pt x="138" y="190"/>
                      </a:cubicBezTo>
                      <a:cubicBezTo>
                        <a:pt x="138" y="190"/>
                        <a:pt x="139" y="190"/>
                        <a:pt x="139" y="189"/>
                      </a:cubicBezTo>
                      <a:cubicBezTo>
                        <a:pt x="140" y="188"/>
                        <a:pt x="143" y="190"/>
                        <a:pt x="143" y="191"/>
                      </a:cubicBezTo>
                      <a:cubicBezTo>
                        <a:pt x="143" y="193"/>
                        <a:pt x="143" y="195"/>
                        <a:pt x="144" y="195"/>
                      </a:cubicBezTo>
                      <a:cubicBezTo>
                        <a:pt x="146" y="195"/>
                        <a:pt x="147" y="195"/>
                        <a:pt x="147" y="198"/>
                      </a:cubicBezTo>
                      <a:cubicBezTo>
                        <a:pt x="147" y="201"/>
                        <a:pt x="148" y="204"/>
                        <a:pt x="145" y="207"/>
                      </a:cubicBezTo>
                      <a:cubicBezTo>
                        <a:pt x="143" y="209"/>
                        <a:pt x="140" y="214"/>
                        <a:pt x="140" y="216"/>
                      </a:cubicBezTo>
                      <a:cubicBezTo>
                        <a:pt x="141" y="217"/>
                        <a:pt x="139" y="220"/>
                        <a:pt x="141" y="219"/>
                      </a:cubicBezTo>
                      <a:cubicBezTo>
                        <a:pt x="143" y="218"/>
                        <a:pt x="148" y="219"/>
                        <a:pt x="147" y="220"/>
                      </a:cubicBezTo>
                      <a:cubicBezTo>
                        <a:pt x="146" y="221"/>
                        <a:pt x="147" y="225"/>
                        <a:pt x="149" y="225"/>
                      </a:cubicBezTo>
                      <a:cubicBezTo>
                        <a:pt x="151" y="225"/>
                        <a:pt x="152" y="226"/>
                        <a:pt x="151" y="228"/>
                      </a:cubicBezTo>
                      <a:cubicBezTo>
                        <a:pt x="151" y="229"/>
                        <a:pt x="150" y="232"/>
                        <a:pt x="151" y="232"/>
                      </a:cubicBezTo>
                      <a:cubicBezTo>
                        <a:pt x="153" y="232"/>
                        <a:pt x="155" y="232"/>
                        <a:pt x="155" y="233"/>
                      </a:cubicBezTo>
                      <a:cubicBezTo>
                        <a:pt x="154" y="235"/>
                        <a:pt x="156" y="237"/>
                        <a:pt x="159" y="235"/>
                      </a:cubicBezTo>
                      <a:cubicBezTo>
                        <a:pt x="160" y="235"/>
                        <a:pt x="161" y="234"/>
                        <a:pt x="161" y="235"/>
                      </a:cubicBezTo>
                      <a:cubicBezTo>
                        <a:pt x="162" y="235"/>
                        <a:pt x="163" y="237"/>
                        <a:pt x="164" y="238"/>
                      </a:cubicBezTo>
                      <a:cubicBezTo>
                        <a:pt x="166" y="238"/>
                        <a:pt x="165" y="234"/>
                        <a:pt x="165" y="233"/>
                      </a:cubicBezTo>
                      <a:cubicBezTo>
                        <a:pt x="164" y="232"/>
                        <a:pt x="165" y="229"/>
                        <a:pt x="166" y="230"/>
                      </a:cubicBezTo>
                      <a:cubicBezTo>
                        <a:pt x="166" y="230"/>
                        <a:pt x="169" y="230"/>
                        <a:pt x="170" y="228"/>
                      </a:cubicBezTo>
                      <a:cubicBezTo>
                        <a:pt x="171" y="227"/>
                        <a:pt x="174" y="229"/>
                        <a:pt x="175" y="228"/>
                      </a:cubicBezTo>
                      <a:cubicBezTo>
                        <a:pt x="176" y="226"/>
                        <a:pt x="178" y="229"/>
                        <a:pt x="180" y="228"/>
                      </a:cubicBezTo>
                      <a:cubicBezTo>
                        <a:pt x="182" y="226"/>
                        <a:pt x="183" y="229"/>
                        <a:pt x="184" y="227"/>
                      </a:cubicBezTo>
                      <a:cubicBezTo>
                        <a:pt x="185" y="225"/>
                        <a:pt x="188" y="223"/>
                        <a:pt x="189" y="224"/>
                      </a:cubicBezTo>
                      <a:cubicBezTo>
                        <a:pt x="190" y="225"/>
                        <a:pt x="190" y="226"/>
                        <a:pt x="194" y="226"/>
                      </a:cubicBezTo>
                      <a:cubicBezTo>
                        <a:pt x="198" y="227"/>
                        <a:pt x="196" y="229"/>
                        <a:pt x="196" y="230"/>
                      </a:cubicBezTo>
                      <a:cubicBezTo>
                        <a:pt x="196" y="231"/>
                        <a:pt x="200" y="235"/>
                        <a:pt x="202" y="235"/>
                      </a:cubicBezTo>
                      <a:cubicBezTo>
                        <a:pt x="202" y="235"/>
                        <a:pt x="203" y="235"/>
                        <a:pt x="203" y="236"/>
                      </a:cubicBezTo>
                      <a:cubicBezTo>
                        <a:pt x="205" y="235"/>
                        <a:pt x="207" y="236"/>
                        <a:pt x="207" y="235"/>
                      </a:cubicBezTo>
                      <a:cubicBezTo>
                        <a:pt x="208" y="233"/>
                        <a:pt x="210" y="234"/>
                        <a:pt x="211" y="235"/>
                      </a:cubicBezTo>
                      <a:cubicBezTo>
                        <a:pt x="211" y="236"/>
                        <a:pt x="212" y="237"/>
                        <a:pt x="214" y="235"/>
                      </a:cubicBezTo>
                      <a:cubicBezTo>
                        <a:pt x="216" y="233"/>
                        <a:pt x="217" y="237"/>
                        <a:pt x="216" y="238"/>
                      </a:cubicBezTo>
                      <a:cubicBezTo>
                        <a:pt x="215" y="239"/>
                        <a:pt x="215" y="241"/>
                        <a:pt x="217" y="243"/>
                      </a:cubicBezTo>
                      <a:cubicBezTo>
                        <a:pt x="219" y="245"/>
                        <a:pt x="219" y="242"/>
                        <a:pt x="219" y="240"/>
                      </a:cubicBezTo>
                      <a:cubicBezTo>
                        <a:pt x="219" y="239"/>
                        <a:pt x="222" y="237"/>
                        <a:pt x="228" y="235"/>
                      </a:cubicBezTo>
                      <a:cubicBezTo>
                        <a:pt x="233" y="233"/>
                        <a:pt x="240" y="229"/>
                        <a:pt x="240" y="228"/>
                      </a:cubicBezTo>
                      <a:cubicBezTo>
                        <a:pt x="240" y="227"/>
                        <a:pt x="244" y="230"/>
                        <a:pt x="246" y="228"/>
                      </a:cubicBezTo>
                      <a:cubicBezTo>
                        <a:pt x="248" y="227"/>
                        <a:pt x="255" y="227"/>
                        <a:pt x="257" y="226"/>
                      </a:cubicBezTo>
                      <a:cubicBezTo>
                        <a:pt x="259" y="226"/>
                        <a:pt x="258" y="225"/>
                        <a:pt x="260" y="223"/>
                      </a:cubicBezTo>
                      <a:cubicBezTo>
                        <a:pt x="262" y="222"/>
                        <a:pt x="262" y="221"/>
                        <a:pt x="264" y="220"/>
                      </a:cubicBezTo>
                      <a:cubicBezTo>
                        <a:pt x="266" y="220"/>
                        <a:pt x="268" y="218"/>
                        <a:pt x="268" y="217"/>
                      </a:cubicBezTo>
                      <a:cubicBezTo>
                        <a:pt x="268" y="215"/>
                        <a:pt x="272" y="215"/>
                        <a:pt x="272" y="214"/>
                      </a:cubicBezTo>
                      <a:cubicBezTo>
                        <a:pt x="272" y="213"/>
                        <a:pt x="275" y="212"/>
                        <a:pt x="275" y="211"/>
                      </a:cubicBezTo>
                      <a:cubicBezTo>
                        <a:pt x="275" y="209"/>
                        <a:pt x="277" y="210"/>
                        <a:pt x="278" y="208"/>
                      </a:cubicBezTo>
                      <a:cubicBezTo>
                        <a:pt x="279" y="207"/>
                        <a:pt x="277" y="204"/>
                        <a:pt x="279" y="204"/>
                      </a:cubicBezTo>
                      <a:cubicBezTo>
                        <a:pt x="280" y="203"/>
                        <a:pt x="278" y="201"/>
                        <a:pt x="278" y="201"/>
                      </a:cubicBezTo>
                      <a:cubicBezTo>
                        <a:pt x="277" y="200"/>
                        <a:pt x="280" y="200"/>
                        <a:pt x="282" y="199"/>
                      </a:cubicBezTo>
                      <a:cubicBezTo>
                        <a:pt x="284" y="198"/>
                        <a:pt x="285" y="196"/>
                        <a:pt x="285" y="194"/>
                      </a:cubicBezTo>
                      <a:cubicBezTo>
                        <a:pt x="285" y="193"/>
                        <a:pt x="288" y="191"/>
                        <a:pt x="289" y="191"/>
                      </a:cubicBezTo>
                      <a:cubicBezTo>
                        <a:pt x="290" y="190"/>
                        <a:pt x="291" y="188"/>
                        <a:pt x="290" y="185"/>
                      </a:cubicBezTo>
                      <a:cubicBezTo>
                        <a:pt x="290" y="183"/>
                        <a:pt x="292" y="184"/>
                        <a:pt x="291" y="183"/>
                      </a:cubicBezTo>
                      <a:cubicBezTo>
                        <a:pt x="290" y="182"/>
                        <a:pt x="292" y="180"/>
                        <a:pt x="294" y="179"/>
                      </a:cubicBezTo>
                      <a:cubicBezTo>
                        <a:pt x="296" y="179"/>
                        <a:pt x="293" y="178"/>
                        <a:pt x="291" y="179"/>
                      </a:cubicBezTo>
                      <a:cubicBezTo>
                        <a:pt x="290" y="179"/>
                        <a:pt x="289" y="176"/>
                        <a:pt x="288" y="177"/>
                      </a:cubicBezTo>
                      <a:cubicBezTo>
                        <a:pt x="287" y="179"/>
                        <a:pt x="283" y="176"/>
                        <a:pt x="286" y="176"/>
                      </a:cubicBezTo>
                      <a:cubicBezTo>
                        <a:pt x="288" y="176"/>
                        <a:pt x="291" y="173"/>
                        <a:pt x="292" y="173"/>
                      </a:cubicBezTo>
                      <a:cubicBezTo>
                        <a:pt x="293" y="172"/>
                        <a:pt x="290" y="169"/>
                        <a:pt x="288" y="169"/>
                      </a:cubicBezTo>
                      <a:cubicBezTo>
                        <a:pt x="287" y="169"/>
                        <a:pt x="285" y="165"/>
                        <a:pt x="283" y="165"/>
                      </a:cubicBezTo>
                      <a:cubicBezTo>
                        <a:pt x="281" y="165"/>
                        <a:pt x="284" y="164"/>
                        <a:pt x="286" y="165"/>
                      </a:cubicBezTo>
                      <a:cubicBezTo>
                        <a:pt x="288" y="166"/>
                        <a:pt x="291" y="167"/>
                        <a:pt x="292" y="166"/>
                      </a:cubicBezTo>
                      <a:cubicBezTo>
                        <a:pt x="293" y="165"/>
                        <a:pt x="288" y="162"/>
                        <a:pt x="287" y="160"/>
                      </a:cubicBezTo>
                      <a:cubicBezTo>
                        <a:pt x="285" y="159"/>
                        <a:pt x="286" y="157"/>
                        <a:pt x="285" y="157"/>
                      </a:cubicBezTo>
                      <a:cubicBezTo>
                        <a:pt x="284" y="156"/>
                        <a:pt x="282" y="151"/>
                        <a:pt x="281" y="149"/>
                      </a:cubicBezTo>
                      <a:cubicBezTo>
                        <a:pt x="281" y="147"/>
                        <a:pt x="277" y="146"/>
                        <a:pt x="276" y="145"/>
                      </a:cubicBezTo>
                      <a:cubicBezTo>
                        <a:pt x="275" y="144"/>
                        <a:pt x="276" y="140"/>
                        <a:pt x="279" y="139"/>
                      </a:cubicBezTo>
                      <a:cubicBezTo>
                        <a:pt x="282" y="138"/>
                        <a:pt x="281" y="136"/>
                        <a:pt x="282" y="136"/>
                      </a:cubicBezTo>
                      <a:cubicBezTo>
                        <a:pt x="283" y="136"/>
                        <a:pt x="284" y="136"/>
                        <a:pt x="285" y="134"/>
                      </a:cubicBezTo>
                      <a:cubicBezTo>
                        <a:pt x="286" y="131"/>
                        <a:pt x="288" y="133"/>
                        <a:pt x="289" y="132"/>
                      </a:cubicBezTo>
                      <a:cubicBezTo>
                        <a:pt x="290" y="131"/>
                        <a:pt x="295" y="131"/>
                        <a:pt x="296" y="130"/>
                      </a:cubicBezTo>
                      <a:cubicBezTo>
                        <a:pt x="298" y="128"/>
                        <a:pt x="295" y="125"/>
                        <a:pt x="293" y="126"/>
                      </a:cubicBezTo>
                      <a:cubicBezTo>
                        <a:pt x="290" y="126"/>
                        <a:pt x="288" y="125"/>
                        <a:pt x="286" y="123"/>
                      </a:cubicBezTo>
                      <a:cubicBezTo>
                        <a:pt x="285" y="121"/>
                        <a:pt x="281" y="127"/>
                        <a:pt x="278" y="129"/>
                      </a:cubicBezTo>
                      <a:cubicBezTo>
                        <a:pt x="275" y="130"/>
                        <a:pt x="273" y="126"/>
                        <a:pt x="274" y="124"/>
                      </a:cubicBezTo>
                      <a:cubicBezTo>
                        <a:pt x="275" y="121"/>
                        <a:pt x="272" y="121"/>
                        <a:pt x="268" y="121"/>
                      </a:cubicBezTo>
                      <a:cubicBezTo>
                        <a:pt x="264" y="122"/>
                        <a:pt x="265" y="114"/>
                        <a:pt x="268" y="114"/>
                      </a:cubicBezTo>
                      <a:cubicBezTo>
                        <a:pt x="270" y="113"/>
                        <a:pt x="274" y="116"/>
                        <a:pt x="275" y="111"/>
                      </a:cubicBezTo>
                      <a:cubicBezTo>
                        <a:pt x="277" y="107"/>
                        <a:pt x="279" y="110"/>
                        <a:pt x="283" y="106"/>
                      </a:cubicBezTo>
                      <a:cubicBezTo>
                        <a:pt x="286" y="102"/>
                        <a:pt x="290" y="100"/>
                        <a:pt x="293" y="102"/>
                      </a:cubicBezTo>
                      <a:cubicBezTo>
                        <a:pt x="296" y="104"/>
                        <a:pt x="290" y="108"/>
                        <a:pt x="289" y="111"/>
                      </a:cubicBezTo>
                      <a:cubicBezTo>
                        <a:pt x="288" y="113"/>
                        <a:pt x="290" y="114"/>
                        <a:pt x="288" y="115"/>
                      </a:cubicBezTo>
                      <a:cubicBezTo>
                        <a:pt x="286" y="117"/>
                        <a:pt x="289" y="118"/>
                        <a:pt x="293" y="115"/>
                      </a:cubicBezTo>
                      <a:cubicBezTo>
                        <a:pt x="296" y="113"/>
                        <a:pt x="301" y="110"/>
                        <a:pt x="304" y="109"/>
                      </a:cubicBezTo>
                      <a:cubicBezTo>
                        <a:pt x="305" y="108"/>
                        <a:pt x="306" y="108"/>
                        <a:pt x="307" y="108"/>
                      </a:cubicBezTo>
                      <a:cubicBezTo>
                        <a:pt x="308" y="107"/>
                        <a:pt x="308" y="106"/>
                        <a:pt x="309" y="106"/>
                      </a:cubicBezTo>
                      <a:cubicBezTo>
                        <a:pt x="311" y="104"/>
                        <a:pt x="319" y="101"/>
                        <a:pt x="320" y="99"/>
                      </a:cubicBezTo>
                      <a:cubicBezTo>
                        <a:pt x="322" y="98"/>
                        <a:pt x="323" y="95"/>
                        <a:pt x="324" y="95"/>
                      </a:cubicBezTo>
                      <a:cubicBezTo>
                        <a:pt x="326" y="95"/>
                        <a:pt x="326" y="96"/>
                        <a:pt x="328" y="96"/>
                      </a:cubicBezTo>
                      <a:cubicBezTo>
                        <a:pt x="331" y="96"/>
                        <a:pt x="334" y="97"/>
                        <a:pt x="332" y="95"/>
                      </a:cubicBezTo>
                      <a:cubicBezTo>
                        <a:pt x="331" y="93"/>
                        <a:pt x="332" y="93"/>
                        <a:pt x="335" y="93"/>
                      </a:cubicBezTo>
                      <a:cubicBezTo>
                        <a:pt x="338" y="92"/>
                        <a:pt x="337" y="90"/>
                        <a:pt x="339" y="90"/>
                      </a:cubicBezTo>
                      <a:cubicBezTo>
                        <a:pt x="341" y="90"/>
                        <a:pt x="341" y="85"/>
                        <a:pt x="343" y="85"/>
                      </a:cubicBezTo>
                      <a:cubicBezTo>
                        <a:pt x="345" y="85"/>
                        <a:pt x="346" y="88"/>
                        <a:pt x="348" y="87"/>
                      </a:cubicBezTo>
                      <a:cubicBezTo>
                        <a:pt x="349" y="87"/>
                        <a:pt x="349" y="87"/>
                        <a:pt x="350" y="87"/>
                      </a:cubicBezTo>
                      <a:cubicBezTo>
                        <a:pt x="350" y="87"/>
                        <a:pt x="351" y="86"/>
                        <a:pt x="351" y="86"/>
                      </a:cubicBezTo>
                      <a:cubicBezTo>
                        <a:pt x="351" y="83"/>
                        <a:pt x="351" y="81"/>
                        <a:pt x="351" y="80"/>
                      </a:cubicBezTo>
                      <a:cubicBezTo>
                        <a:pt x="350" y="78"/>
                        <a:pt x="351" y="76"/>
                        <a:pt x="351" y="75"/>
                      </a:cubicBezTo>
                      <a:cubicBezTo>
                        <a:pt x="350" y="73"/>
                        <a:pt x="350" y="70"/>
                        <a:pt x="351" y="70"/>
                      </a:cubicBezTo>
                      <a:cubicBezTo>
                        <a:pt x="353" y="70"/>
                        <a:pt x="355" y="67"/>
                        <a:pt x="357" y="68"/>
                      </a:cubicBezTo>
                      <a:cubicBezTo>
                        <a:pt x="358" y="69"/>
                        <a:pt x="362" y="70"/>
                        <a:pt x="362" y="68"/>
                      </a:cubicBezTo>
                      <a:cubicBezTo>
                        <a:pt x="362" y="66"/>
                        <a:pt x="365" y="66"/>
                        <a:pt x="365" y="64"/>
                      </a:cubicBezTo>
                      <a:cubicBezTo>
                        <a:pt x="365" y="62"/>
                        <a:pt x="368" y="61"/>
                        <a:pt x="369" y="59"/>
                      </a:cubicBezTo>
                      <a:cubicBezTo>
                        <a:pt x="369" y="57"/>
                        <a:pt x="370" y="52"/>
                        <a:pt x="372" y="51"/>
                      </a:cubicBezTo>
                      <a:cubicBezTo>
                        <a:pt x="374" y="50"/>
                        <a:pt x="372" y="49"/>
                        <a:pt x="372" y="46"/>
                      </a:cubicBezTo>
                      <a:close/>
                      <a:moveTo>
                        <a:pt x="282" y="221"/>
                      </a:moveTo>
                      <a:cubicBezTo>
                        <a:pt x="280" y="228"/>
                        <a:pt x="284" y="232"/>
                        <a:pt x="285" y="231"/>
                      </a:cubicBezTo>
                      <a:cubicBezTo>
                        <a:pt x="287" y="230"/>
                        <a:pt x="294" y="214"/>
                        <a:pt x="293" y="212"/>
                      </a:cubicBezTo>
                      <a:cubicBezTo>
                        <a:pt x="291" y="210"/>
                        <a:pt x="284" y="213"/>
                        <a:pt x="282" y="221"/>
                      </a:cubicBezTo>
                      <a:close/>
                      <a:moveTo>
                        <a:pt x="216" y="246"/>
                      </a:moveTo>
                      <a:cubicBezTo>
                        <a:pt x="213" y="246"/>
                        <a:pt x="207" y="249"/>
                        <a:pt x="210" y="254"/>
                      </a:cubicBezTo>
                      <a:cubicBezTo>
                        <a:pt x="212" y="259"/>
                        <a:pt x="220" y="256"/>
                        <a:pt x="220" y="254"/>
                      </a:cubicBezTo>
                      <a:cubicBezTo>
                        <a:pt x="220" y="251"/>
                        <a:pt x="224" y="248"/>
                        <a:pt x="224" y="246"/>
                      </a:cubicBezTo>
                      <a:cubicBezTo>
                        <a:pt x="223" y="245"/>
                        <a:pt x="218" y="246"/>
                        <a:pt x="216" y="246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0" name="组合 199"/>
              <p:cNvGrpSpPr/>
              <p:nvPr/>
            </p:nvGrpSpPr>
            <p:grpSpPr>
              <a:xfrm>
                <a:off x="6148549" y="1219627"/>
                <a:ext cx="1879253" cy="377183"/>
                <a:chOff x="6173773" y="1099193"/>
                <a:chExt cx="1879253" cy="377183"/>
              </a:xfrm>
            </p:grpSpPr>
            <p:sp>
              <p:nvSpPr>
                <p:cNvPr id="191" name="标题 1"/>
                <p:cNvSpPr txBox="1"/>
                <p:nvPr/>
              </p:nvSpPr>
              <p:spPr>
                <a:xfrm>
                  <a:off x="6173773" y="1099193"/>
                  <a:ext cx="1186749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点击此处添加标题</a:t>
                  </a:r>
                  <a:endPara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2" name="标题 1"/>
                <p:cNvSpPr txBox="1"/>
                <p:nvPr/>
              </p:nvSpPr>
              <p:spPr>
                <a:xfrm>
                  <a:off x="6173773" y="1337877"/>
                  <a:ext cx="1879253" cy="138499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点击此处添加内容点击此处添加内容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1" name="组合 210"/>
            <p:cNvGrpSpPr/>
            <p:nvPr/>
          </p:nvGrpSpPr>
          <p:grpSpPr>
            <a:xfrm>
              <a:off x="5463849" y="1923991"/>
              <a:ext cx="2525319" cy="540803"/>
              <a:chOff x="5502483" y="1938705"/>
              <a:chExt cx="2525319" cy="540803"/>
            </a:xfrm>
          </p:grpSpPr>
          <p:grpSp>
            <p:nvGrpSpPr>
              <p:cNvPr id="188" name="组合 187"/>
              <p:cNvGrpSpPr/>
              <p:nvPr/>
            </p:nvGrpSpPr>
            <p:grpSpPr>
              <a:xfrm>
                <a:off x="5502483" y="1938705"/>
                <a:ext cx="540803" cy="540803"/>
                <a:chOff x="5502483" y="1938705"/>
                <a:chExt cx="540803" cy="540803"/>
              </a:xfrm>
            </p:grpSpPr>
            <p:sp>
              <p:nvSpPr>
                <p:cNvPr id="184" name="椭圆 183"/>
                <p:cNvSpPr/>
                <p:nvPr/>
              </p:nvSpPr>
              <p:spPr>
                <a:xfrm>
                  <a:off x="5502483" y="1938705"/>
                  <a:ext cx="540803" cy="540803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9" name="Freeform 129"/>
                <p:cNvSpPr>
                  <a:spLocks noEditPoints="1"/>
                </p:cNvSpPr>
                <p:nvPr/>
              </p:nvSpPr>
              <p:spPr bwMode="auto">
                <a:xfrm>
                  <a:off x="5548103" y="2039900"/>
                  <a:ext cx="449562" cy="338412"/>
                </a:xfrm>
                <a:custGeom>
                  <a:avLst/>
                  <a:gdLst>
                    <a:gd name="T0" fmla="*/ 2147483646 w 633"/>
                    <a:gd name="T1" fmla="*/ 1796091579 h 431"/>
                    <a:gd name="T2" fmla="*/ 2147483646 w 633"/>
                    <a:gd name="T3" fmla="*/ 268705607 h 431"/>
                    <a:gd name="T4" fmla="*/ 1437685136 w 633"/>
                    <a:gd name="T5" fmla="*/ 155566602 h 431"/>
                    <a:gd name="T6" fmla="*/ 1043026692 w 633"/>
                    <a:gd name="T7" fmla="*/ 84855194 h 431"/>
                    <a:gd name="T8" fmla="*/ 718844445 w 633"/>
                    <a:gd name="T9" fmla="*/ 169710388 h 431"/>
                    <a:gd name="T10" fmla="*/ 140948640 w 633"/>
                    <a:gd name="T11" fmla="*/ 466699807 h 431"/>
                    <a:gd name="T12" fmla="*/ 549704576 w 633"/>
                    <a:gd name="T13" fmla="*/ 806120583 h 431"/>
                    <a:gd name="T14" fmla="*/ 126854902 w 633"/>
                    <a:gd name="T15" fmla="*/ 834404394 h 431"/>
                    <a:gd name="T16" fmla="*/ 451037149 w 633"/>
                    <a:gd name="T17" fmla="*/ 1060682404 h 431"/>
                    <a:gd name="T18" fmla="*/ 324182247 w 633"/>
                    <a:gd name="T19" fmla="*/ 1230392792 h 431"/>
                    <a:gd name="T20" fmla="*/ 352373477 w 633"/>
                    <a:gd name="T21" fmla="*/ 1711236385 h 431"/>
                    <a:gd name="T22" fmla="*/ 732938183 w 633"/>
                    <a:gd name="T23" fmla="*/ 1838519176 h 431"/>
                    <a:gd name="T24" fmla="*/ 789316888 w 633"/>
                    <a:gd name="T25" fmla="*/ 2107224783 h 431"/>
                    <a:gd name="T26" fmla="*/ 648368248 w 633"/>
                    <a:gd name="T27" fmla="*/ 2147483646 h 431"/>
                    <a:gd name="T28" fmla="*/ 1127596627 w 633"/>
                    <a:gd name="T29" fmla="*/ 1951658181 h 431"/>
                    <a:gd name="T30" fmla="*/ 1339021464 w 633"/>
                    <a:gd name="T31" fmla="*/ 1668808788 h 431"/>
                    <a:gd name="T32" fmla="*/ 1479970104 w 633"/>
                    <a:gd name="T33" fmla="*/ 1569813568 h 431"/>
                    <a:gd name="T34" fmla="*/ 1747773645 w 633"/>
                    <a:gd name="T35" fmla="*/ 1682952574 h 431"/>
                    <a:gd name="T36" fmla="*/ 1931011007 w 633"/>
                    <a:gd name="T37" fmla="*/ 1583953594 h 431"/>
                    <a:gd name="T38" fmla="*/ 2142432089 w 633"/>
                    <a:gd name="T39" fmla="*/ 1668808788 h 431"/>
                    <a:gd name="T40" fmla="*/ 2147483646 w 633"/>
                    <a:gd name="T41" fmla="*/ 1810235365 h 431"/>
                    <a:gd name="T42" fmla="*/ 2147483646 w 633"/>
                    <a:gd name="T43" fmla="*/ 1937514395 h 431"/>
                    <a:gd name="T44" fmla="*/ 2147483646 w 633"/>
                    <a:gd name="T45" fmla="*/ 2050657161 h 431"/>
                    <a:gd name="T46" fmla="*/ 2147483646 w 633"/>
                    <a:gd name="T47" fmla="*/ 2050657161 h 431"/>
                    <a:gd name="T48" fmla="*/ 2147483646 w 633"/>
                    <a:gd name="T49" fmla="*/ 2147483646 h 431"/>
                    <a:gd name="T50" fmla="*/ 2147483646 w 633"/>
                    <a:gd name="T51" fmla="*/ 2147483646 h 431"/>
                    <a:gd name="T52" fmla="*/ 2147483646 w 633"/>
                    <a:gd name="T53" fmla="*/ 2147483646 h 431"/>
                    <a:gd name="T54" fmla="*/ 112761164 w 633"/>
                    <a:gd name="T55" fmla="*/ 2147483646 h 431"/>
                    <a:gd name="T56" fmla="*/ 1381306431 w 633"/>
                    <a:gd name="T57" fmla="*/ 1880946773 h 431"/>
                    <a:gd name="T58" fmla="*/ 1367212693 w 633"/>
                    <a:gd name="T59" fmla="*/ 2008229564 h 431"/>
                    <a:gd name="T60" fmla="*/ 183233607 w 633"/>
                    <a:gd name="T61" fmla="*/ 1711236385 h 431"/>
                    <a:gd name="T62" fmla="*/ 1085311660 w 633"/>
                    <a:gd name="T63" fmla="*/ 2147483646 h 431"/>
                    <a:gd name="T64" fmla="*/ 718844445 w 633"/>
                    <a:gd name="T65" fmla="*/ 2147483646 h 431"/>
                    <a:gd name="T66" fmla="*/ 2147483646 w 633"/>
                    <a:gd name="T67" fmla="*/ 2147483646 h 431"/>
                    <a:gd name="T68" fmla="*/ 2147483646 w 633"/>
                    <a:gd name="T69" fmla="*/ 2147483646 h 431"/>
                    <a:gd name="T70" fmla="*/ 2147483646 w 633"/>
                    <a:gd name="T71" fmla="*/ 2147483646 h 431"/>
                    <a:gd name="T72" fmla="*/ 2147483646 w 633"/>
                    <a:gd name="T73" fmla="*/ 2147483646 h 431"/>
                    <a:gd name="T74" fmla="*/ 2147483646 w 633"/>
                    <a:gd name="T75" fmla="*/ 2147483646 h 431"/>
                    <a:gd name="T76" fmla="*/ 2147483646 w 633"/>
                    <a:gd name="T77" fmla="*/ 2147483646 h 431"/>
                    <a:gd name="T78" fmla="*/ 2147483646 w 633"/>
                    <a:gd name="T79" fmla="*/ 2147483646 h 431"/>
                    <a:gd name="T80" fmla="*/ 2147483646 w 633"/>
                    <a:gd name="T81" fmla="*/ 2147483646 h 431"/>
                    <a:gd name="T82" fmla="*/ 2147483646 w 633"/>
                    <a:gd name="T83" fmla="*/ 2147483646 h 431"/>
                    <a:gd name="T84" fmla="*/ 2147483646 w 633"/>
                    <a:gd name="T85" fmla="*/ 2147483646 h 431"/>
                    <a:gd name="T86" fmla="*/ 2147483646 w 633"/>
                    <a:gd name="T87" fmla="*/ 2147483646 h 431"/>
                    <a:gd name="T88" fmla="*/ 2147483646 w 633"/>
                    <a:gd name="T89" fmla="*/ 2147483646 h 431"/>
                    <a:gd name="T90" fmla="*/ 2147483646 w 633"/>
                    <a:gd name="T91" fmla="*/ 2147483646 h 431"/>
                    <a:gd name="T92" fmla="*/ 2147483646 w 633"/>
                    <a:gd name="T93" fmla="*/ 2147483646 h 431"/>
                    <a:gd name="T94" fmla="*/ 2147483646 w 633"/>
                    <a:gd name="T95" fmla="*/ 2147483646 h 431"/>
                    <a:gd name="T96" fmla="*/ 2147483646 w 633"/>
                    <a:gd name="T97" fmla="*/ 2147483646 h 431"/>
                    <a:gd name="T98" fmla="*/ 2147483646 w 633"/>
                    <a:gd name="T99" fmla="*/ 2147483646 h 431"/>
                    <a:gd name="T100" fmla="*/ 2147483646 w 633"/>
                    <a:gd name="T101" fmla="*/ 2147483646 h 431"/>
                    <a:gd name="T102" fmla="*/ 2147483646 w 633"/>
                    <a:gd name="T103" fmla="*/ 2147483646 h 431"/>
                    <a:gd name="T104" fmla="*/ 2147483646 w 633"/>
                    <a:gd name="T105" fmla="*/ 2147483646 h 431"/>
                    <a:gd name="T106" fmla="*/ 2147483646 w 633"/>
                    <a:gd name="T107" fmla="*/ 2147483646 h 431"/>
                    <a:gd name="T108" fmla="*/ 2147483646 w 633"/>
                    <a:gd name="T109" fmla="*/ 2147483646 h 431"/>
                    <a:gd name="T110" fmla="*/ 2147483646 w 633"/>
                    <a:gd name="T111" fmla="*/ 2147483646 h 431"/>
                    <a:gd name="T112" fmla="*/ 2147483646 w 633"/>
                    <a:gd name="T113" fmla="*/ 2147483646 h 431"/>
                    <a:gd name="T114" fmla="*/ 2147483646 w 633"/>
                    <a:gd name="T115" fmla="*/ 2147483646 h 431"/>
                    <a:gd name="T116" fmla="*/ 2147483646 w 633"/>
                    <a:gd name="T117" fmla="*/ 2147483646 h 431"/>
                    <a:gd name="T118" fmla="*/ 2147483646 w 633"/>
                    <a:gd name="T119" fmla="*/ 2147483646 h 43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633" h="431">
                      <a:moveTo>
                        <a:pt x="238" y="158"/>
                      </a:moveTo>
                      <a:cubicBezTo>
                        <a:pt x="238" y="156"/>
                        <a:pt x="239" y="154"/>
                        <a:pt x="232" y="151"/>
                      </a:cubicBezTo>
                      <a:cubicBezTo>
                        <a:pt x="225" y="149"/>
                        <a:pt x="225" y="147"/>
                        <a:pt x="221" y="138"/>
                      </a:cubicBezTo>
                      <a:cubicBezTo>
                        <a:pt x="216" y="130"/>
                        <a:pt x="207" y="126"/>
                        <a:pt x="207" y="123"/>
                      </a:cubicBezTo>
                      <a:cubicBezTo>
                        <a:pt x="207" y="120"/>
                        <a:pt x="199" y="120"/>
                        <a:pt x="199" y="123"/>
                      </a:cubicBezTo>
                      <a:cubicBezTo>
                        <a:pt x="199" y="125"/>
                        <a:pt x="195" y="126"/>
                        <a:pt x="193" y="127"/>
                      </a:cubicBezTo>
                      <a:cubicBezTo>
                        <a:pt x="191" y="128"/>
                        <a:pt x="190" y="126"/>
                        <a:pt x="188" y="124"/>
                      </a:cubicBezTo>
                      <a:cubicBezTo>
                        <a:pt x="186" y="121"/>
                        <a:pt x="182" y="119"/>
                        <a:pt x="182" y="118"/>
                      </a:cubicBezTo>
                      <a:cubicBezTo>
                        <a:pt x="182" y="116"/>
                        <a:pt x="181" y="113"/>
                        <a:pt x="178" y="114"/>
                      </a:cubicBezTo>
                      <a:cubicBezTo>
                        <a:pt x="175" y="116"/>
                        <a:pt x="173" y="114"/>
                        <a:pt x="172" y="116"/>
                      </a:cubicBezTo>
                      <a:cubicBezTo>
                        <a:pt x="171" y="117"/>
                        <a:pt x="169" y="115"/>
                        <a:pt x="169" y="115"/>
                      </a:cubicBezTo>
                      <a:cubicBezTo>
                        <a:pt x="169" y="19"/>
                        <a:pt x="169" y="19"/>
                        <a:pt x="169" y="19"/>
                      </a:cubicBezTo>
                      <a:cubicBezTo>
                        <a:pt x="168" y="19"/>
                        <a:pt x="167" y="19"/>
                        <a:pt x="166" y="19"/>
                      </a:cubicBezTo>
                      <a:cubicBezTo>
                        <a:pt x="162" y="17"/>
                        <a:pt x="156" y="15"/>
                        <a:pt x="153" y="15"/>
                      </a:cubicBezTo>
                      <a:cubicBezTo>
                        <a:pt x="149" y="16"/>
                        <a:pt x="143" y="17"/>
                        <a:pt x="141" y="16"/>
                      </a:cubicBezTo>
                      <a:cubicBezTo>
                        <a:pt x="139" y="15"/>
                        <a:pt x="136" y="14"/>
                        <a:pt x="131" y="14"/>
                      </a:cubicBezTo>
                      <a:cubicBezTo>
                        <a:pt x="127" y="15"/>
                        <a:pt x="124" y="12"/>
                        <a:pt x="118" y="10"/>
                      </a:cubicBezTo>
                      <a:cubicBezTo>
                        <a:pt x="112" y="9"/>
                        <a:pt x="104" y="11"/>
                        <a:pt x="102" y="11"/>
                      </a:cubicBezTo>
                      <a:cubicBezTo>
                        <a:pt x="100" y="12"/>
                        <a:pt x="100" y="9"/>
                        <a:pt x="98" y="10"/>
                      </a:cubicBezTo>
                      <a:cubicBezTo>
                        <a:pt x="95" y="10"/>
                        <a:pt x="97" y="9"/>
                        <a:pt x="96" y="6"/>
                      </a:cubicBezTo>
                      <a:cubicBezTo>
                        <a:pt x="95" y="4"/>
                        <a:pt x="88" y="6"/>
                        <a:pt x="85" y="7"/>
                      </a:cubicBezTo>
                      <a:cubicBezTo>
                        <a:pt x="83" y="7"/>
                        <a:pt x="82" y="5"/>
                        <a:pt x="82" y="4"/>
                      </a:cubicBezTo>
                      <a:cubicBezTo>
                        <a:pt x="82" y="3"/>
                        <a:pt x="80" y="3"/>
                        <a:pt x="79" y="5"/>
                      </a:cubicBezTo>
                      <a:cubicBezTo>
                        <a:pt x="78" y="7"/>
                        <a:pt x="75" y="7"/>
                        <a:pt x="74" y="6"/>
                      </a:cubicBezTo>
                      <a:cubicBezTo>
                        <a:pt x="73" y="5"/>
                        <a:pt x="76" y="4"/>
                        <a:pt x="77" y="3"/>
                      </a:cubicBezTo>
                      <a:cubicBezTo>
                        <a:pt x="77" y="2"/>
                        <a:pt x="73" y="1"/>
                        <a:pt x="72" y="1"/>
                      </a:cubicBezTo>
                      <a:cubicBezTo>
                        <a:pt x="70" y="0"/>
                        <a:pt x="68" y="2"/>
                        <a:pt x="65" y="5"/>
                      </a:cubicBezTo>
                      <a:cubicBezTo>
                        <a:pt x="62" y="7"/>
                        <a:pt x="58" y="7"/>
                        <a:pt x="55" y="7"/>
                      </a:cubicBezTo>
                      <a:cubicBezTo>
                        <a:pt x="53" y="6"/>
                        <a:pt x="49" y="7"/>
                        <a:pt x="50" y="9"/>
                      </a:cubicBezTo>
                      <a:cubicBezTo>
                        <a:pt x="50" y="10"/>
                        <a:pt x="53" y="10"/>
                        <a:pt x="51" y="12"/>
                      </a:cubicBezTo>
                      <a:cubicBezTo>
                        <a:pt x="49" y="14"/>
                        <a:pt x="48" y="9"/>
                        <a:pt x="46" y="11"/>
                      </a:cubicBezTo>
                      <a:cubicBezTo>
                        <a:pt x="44" y="13"/>
                        <a:pt x="39" y="13"/>
                        <a:pt x="37" y="13"/>
                      </a:cubicBezTo>
                      <a:cubicBezTo>
                        <a:pt x="36" y="13"/>
                        <a:pt x="31" y="18"/>
                        <a:pt x="30" y="19"/>
                      </a:cubicBezTo>
                      <a:cubicBezTo>
                        <a:pt x="29" y="20"/>
                        <a:pt x="31" y="22"/>
                        <a:pt x="27" y="26"/>
                      </a:cubicBezTo>
                      <a:cubicBezTo>
                        <a:pt x="24" y="30"/>
                        <a:pt x="14" y="29"/>
                        <a:pt x="12" y="29"/>
                      </a:cubicBezTo>
                      <a:cubicBezTo>
                        <a:pt x="9" y="29"/>
                        <a:pt x="11" y="31"/>
                        <a:pt x="10" y="33"/>
                      </a:cubicBezTo>
                      <a:cubicBezTo>
                        <a:pt x="9" y="34"/>
                        <a:pt x="11" y="36"/>
                        <a:pt x="17" y="37"/>
                      </a:cubicBezTo>
                      <a:cubicBezTo>
                        <a:pt x="22" y="39"/>
                        <a:pt x="26" y="46"/>
                        <a:pt x="27" y="48"/>
                      </a:cubicBezTo>
                      <a:cubicBezTo>
                        <a:pt x="28" y="50"/>
                        <a:pt x="35" y="48"/>
                        <a:pt x="37" y="48"/>
                      </a:cubicBezTo>
                      <a:cubicBezTo>
                        <a:pt x="40" y="49"/>
                        <a:pt x="37" y="53"/>
                        <a:pt x="40" y="54"/>
                      </a:cubicBezTo>
                      <a:cubicBezTo>
                        <a:pt x="42" y="55"/>
                        <a:pt x="46" y="53"/>
                        <a:pt x="46" y="55"/>
                      </a:cubicBezTo>
                      <a:cubicBezTo>
                        <a:pt x="47" y="57"/>
                        <a:pt x="42" y="55"/>
                        <a:pt x="39" y="57"/>
                      </a:cubicBezTo>
                      <a:cubicBezTo>
                        <a:pt x="36" y="59"/>
                        <a:pt x="35" y="60"/>
                        <a:pt x="33" y="59"/>
                      </a:cubicBezTo>
                      <a:cubicBezTo>
                        <a:pt x="32" y="57"/>
                        <a:pt x="28" y="58"/>
                        <a:pt x="25" y="58"/>
                      </a:cubicBezTo>
                      <a:cubicBezTo>
                        <a:pt x="23" y="59"/>
                        <a:pt x="25" y="55"/>
                        <a:pt x="25" y="54"/>
                      </a:cubicBezTo>
                      <a:cubicBezTo>
                        <a:pt x="26" y="53"/>
                        <a:pt x="22" y="52"/>
                        <a:pt x="18" y="54"/>
                      </a:cubicBezTo>
                      <a:cubicBezTo>
                        <a:pt x="13" y="57"/>
                        <a:pt x="15" y="56"/>
                        <a:pt x="14" y="58"/>
                      </a:cubicBezTo>
                      <a:cubicBezTo>
                        <a:pt x="14" y="60"/>
                        <a:pt x="12" y="57"/>
                        <a:pt x="9" y="59"/>
                      </a:cubicBezTo>
                      <a:cubicBezTo>
                        <a:pt x="6" y="60"/>
                        <a:pt x="1" y="62"/>
                        <a:pt x="0" y="63"/>
                      </a:cubicBezTo>
                      <a:cubicBezTo>
                        <a:pt x="0" y="65"/>
                        <a:pt x="7" y="66"/>
                        <a:pt x="9" y="67"/>
                      </a:cubicBezTo>
                      <a:cubicBezTo>
                        <a:pt x="12" y="68"/>
                        <a:pt x="6" y="69"/>
                        <a:pt x="8" y="70"/>
                      </a:cubicBezTo>
                      <a:cubicBezTo>
                        <a:pt x="11" y="71"/>
                        <a:pt x="10" y="73"/>
                        <a:pt x="13" y="75"/>
                      </a:cubicBezTo>
                      <a:cubicBezTo>
                        <a:pt x="16" y="76"/>
                        <a:pt x="24" y="75"/>
                        <a:pt x="26" y="75"/>
                      </a:cubicBezTo>
                      <a:cubicBezTo>
                        <a:pt x="28" y="75"/>
                        <a:pt x="30" y="77"/>
                        <a:pt x="32" y="75"/>
                      </a:cubicBezTo>
                      <a:cubicBezTo>
                        <a:pt x="34" y="74"/>
                        <a:pt x="40" y="69"/>
                        <a:pt x="43" y="71"/>
                      </a:cubicBezTo>
                      <a:cubicBezTo>
                        <a:pt x="46" y="74"/>
                        <a:pt x="40" y="74"/>
                        <a:pt x="41" y="76"/>
                      </a:cubicBezTo>
                      <a:cubicBezTo>
                        <a:pt x="43" y="78"/>
                        <a:pt x="45" y="82"/>
                        <a:pt x="42" y="84"/>
                      </a:cubicBezTo>
                      <a:cubicBezTo>
                        <a:pt x="39" y="86"/>
                        <a:pt x="36" y="85"/>
                        <a:pt x="34" y="85"/>
                      </a:cubicBezTo>
                      <a:cubicBezTo>
                        <a:pt x="33" y="84"/>
                        <a:pt x="34" y="88"/>
                        <a:pt x="31" y="90"/>
                      </a:cubicBezTo>
                      <a:cubicBezTo>
                        <a:pt x="28" y="92"/>
                        <a:pt x="26" y="87"/>
                        <a:pt x="23" y="87"/>
                      </a:cubicBezTo>
                      <a:cubicBezTo>
                        <a:pt x="20" y="87"/>
                        <a:pt x="20" y="92"/>
                        <a:pt x="21" y="94"/>
                      </a:cubicBezTo>
                      <a:cubicBezTo>
                        <a:pt x="21" y="96"/>
                        <a:pt x="16" y="93"/>
                        <a:pt x="14" y="98"/>
                      </a:cubicBezTo>
                      <a:cubicBezTo>
                        <a:pt x="13" y="103"/>
                        <a:pt x="8" y="99"/>
                        <a:pt x="11" y="104"/>
                      </a:cubicBezTo>
                      <a:cubicBezTo>
                        <a:pt x="15" y="109"/>
                        <a:pt x="14" y="106"/>
                        <a:pt x="17" y="108"/>
                      </a:cubicBezTo>
                      <a:cubicBezTo>
                        <a:pt x="20" y="110"/>
                        <a:pt x="14" y="113"/>
                        <a:pt x="17" y="114"/>
                      </a:cubicBezTo>
                      <a:cubicBezTo>
                        <a:pt x="20" y="114"/>
                        <a:pt x="23" y="119"/>
                        <a:pt x="25" y="121"/>
                      </a:cubicBezTo>
                      <a:cubicBezTo>
                        <a:pt x="26" y="123"/>
                        <a:pt x="29" y="120"/>
                        <a:pt x="32" y="120"/>
                      </a:cubicBezTo>
                      <a:cubicBezTo>
                        <a:pt x="35" y="120"/>
                        <a:pt x="33" y="116"/>
                        <a:pt x="35" y="117"/>
                      </a:cubicBezTo>
                      <a:cubicBezTo>
                        <a:pt x="37" y="119"/>
                        <a:pt x="39" y="123"/>
                        <a:pt x="37" y="124"/>
                      </a:cubicBezTo>
                      <a:cubicBezTo>
                        <a:pt x="36" y="125"/>
                        <a:pt x="37" y="129"/>
                        <a:pt x="37" y="130"/>
                      </a:cubicBezTo>
                      <a:cubicBezTo>
                        <a:pt x="37" y="132"/>
                        <a:pt x="43" y="132"/>
                        <a:pt x="44" y="130"/>
                      </a:cubicBezTo>
                      <a:cubicBezTo>
                        <a:pt x="44" y="128"/>
                        <a:pt x="49" y="127"/>
                        <a:pt x="52" y="130"/>
                      </a:cubicBezTo>
                      <a:cubicBezTo>
                        <a:pt x="55" y="134"/>
                        <a:pt x="56" y="134"/>
                        <a:pt x="56" y="132"/>
                      </a:cubicBezTo>
                      <a:cubicBezTo>
                        <a:pt x="56" y="129"/>
                        <a:pt x="59" y="126"/>
                        <a:pt x="59" y="128"/>
                      </a:cubicBezTo>
                      <a:cubicBezTo>
                        <a:pt x="59" y="130"/>
                        <a:pt x="61" y="131"/>
                        <a:pt x="66" y="129"/>
                      </a:cubicBezTo>
                      <a:cubicBezTo>
                        <a:pt x="70" y="127"/>
                        <a:pt x="68" y="129"/>
                        <a:pt x="66" y="132"/>
                      </a:cubicBezTo>
                      <a:cubicBezTo>
                        <a:pt x="63" y="136"/>
                        <a:pt x="66" y="141"/>
                        <a:pt x="63" y="142"/>
                      </a:cubicBezTo>
                      <a:cubicBezTo>
                        <a:pt x="61" y="143"/>
                        <a:pt x="59" y="148"/>
                        <a:pt x="56" y="149"/>
                      </a:cubicBezTo>
                      <a:cubicBezTo>
                        <a:pt x="52" y="149"/>
                        <a:pt x="46" y="156"/>
                        <a:pt x="45" y="157"/>
                      </a:cubicBezTo>
                      <a:cubicBezTo>
                        <a:pt x="45" y="158"/>
                        <a:pt x="37" y="155"/>
                        <a:pt x="36" y="158"/>
                      </a:cubicBezTo>
                      <a:cubicBezTo>
                        <a:pt x="35" y="161"/>
                        <a:pt x="30" y="163"/>
                        <a:pt x="31" y="165"/>
                      </a:cubicBezTo>
                      <a:cubicBezTo>
                        <a:pt x="32" y="165"/>
                        <a:pt x="38" y="162"/>
                        <a:pt x="39" y="161"/>
                      </a:cubicBezTo>
                      <a:cubicBezTo>
                        <a:pt x="39" y="159"/>
                        <a:pt x="40" y="159"/>
                        <a:pt x="41" y="160"/>
                      </a:cubicBezTo>
                      <a:cubicBezTo>
                        <a:pt x="42" y="162"/>
                        <a:pt x="45" y="160"/>
                        <a:pt x="46" y="159"/>
                      </a:cubicBezTo>
                      <a:cubicBezTo>
                        <a:pt x="47" y="158"/>
                        <a:pt x="49" y="158"/>
                        <a:pt x="50" y="158"/>
                      </a:cubicBezTo>
                      <a:cubicBezTo>
                        <a:pt x="52" y="158"/>
                        <a:pt x="52" y="157"/>
                        <a:pt x="56" y="156"/>
                      </a:cubicBezTo>
                      <a:cubicBezTo>
                        <a:pt x="60" y="155"/>
                        <a:pt x="59" y="154"/>
                        <a:pt x="60" y="152"/>
                      </a:cubicBezTo>
                      <a:cubicBezTo>
                        <a:pt x="61" y="150"/>
                        <a:pt x="69" y="146"/>
                        <a:pt x="71" y="146"/>
                      </a:cubicBezTo>
                      <a:cubicBezTo>
                        <a:pt x="73" y="145"/>
                        <a:pt x="72" y="143"/>
                        <a:pt x="74" y="143"/>
                      </a:cubicBezTo>
                      <a:cubicBezTo>
                        <a:pt x="75" y="142"/>
                        <a:pt x="78" y="140"/>
                        <a:pt x="80" y="138"/>
                      </a:cubicBezTo>
                      <a:cubicBezTo>
                        <a:pt x="83" y="136"/>
                        <a:pt x="83" y="137"/>
                        <a:pt x="85" y="136"/>
                      </a:cubicBezTo>
                      <a:cubicBezTo>
                        <a:pt x="87" y="136"/>
                        <a:pt x="86" y="132"/>
                        <a:pt x="87" y="132"/>
                      </a:cubicBezTo>
                      <a:cubicBezTo>
                        <a:pt x="89" y="132"/>
                        <a:pt x="91" y="130"/>
                        <a:pt x="91" y="129"/>
                      </a:cubicBezTo>
                      <a:cubicBezTo>
                        <a:pt x="91" y="127"/>
                        <a:pt x="86" y="127"/>
                        <a:pt x="86" y="126"/>
                      </a:cubicBezTo>
                      <a:cubicBezTo>
                        <a:pt x="85" y="125"/>
                        <a:pt x="89" y="122"/>
                        <a:pt x="91" y="122"/>
                      </a:cubicBezTo>
                      <a:cubicBezTo>
                        <a:pt x="92" y="122"/>
                        <a:pt x="95" y="120"/>
                        <a:pt x="95" y="118"/>
                      </a:cubicBezTo>
                      <a:cubicBezTo>
                        <a:pt x="95" y="116"/>
                        <a:pt x="97" y="115"/>
                        <a:pt x="99" y="113"/>
                      </a:cubicBezTo>
                      <a:cubicBezTo>
                        <a:pt x="101" y="112"/>
                        <a:pt x="100" y="110"/>
                        <a:pt x="102" y="110"/>
                      </a:cubicBezTo>
                      <a:cubicBezTo>
                        <a:pt x="104" y="110"/>
                        <a:pt x="106" y="107"/>
                        <a:pt x="108" y="106"/>
                      </a:cubicBezTo>
                      <a:cubicBezTo>
                        <a:pt x="110" y="105"/>
                        <a:pt x="108" y="107"/>
                        <a:pt x="111" y="108"/>
                      </a:cubicBezTo>
                      <a:cubicBezTo>
                        <a:pt x="115" y="108"/>
                        <a:pt x="114" y="111"/>
                        <a:pt x="111" y="110"/>
                      </a:cubicBezTo>
                      <a:cubicBezTo>
                        <a:pt x="109" y="109"/>
                        <a:pt x="107" y="109"/>
                        <a:pt x="105" y="111"/>
                      </a:cubicBezTo>
                      <a:cubicBezTo>
                        <a:pt x="102" y="113"/>
                        <a:pt x="104" y="114"/>
                        <a:pt x="102" y="117"/>
                      </a:cubicBezTo>
                      <a:cubicBezTo>
                        <a:pt x="101" y="119"/>
                        <a:pt x="100" y="121"/>
                        <a:pt x="103" y="121"/>
                      </a:cubicBezTo>
                      <a:cubicBezTo>
                        <a:pt x="105" y="122"/>
                        <a:pt x="103" y="123"/>
                        <a:pt x="101" y="124"/>
                      </a:cubicBezTo>
                      <a:cubicBezTo>
                        <a:pt x="98" y="125"/>
                        <a:pt x="100" y="126"/>
                        <a:pt x="103" y="126"/>
                      </a:cubicBezTo>
                      <a:cubicBezTo>
                        <a:pt x="106" y="126"/>
                        <a:pt x="111" y="122"/>
                        <a:pt x="115" y="119"/>
                      </a:cubicBezTo>
                      <a:cubicBezTo>
                        <a:pt x="120" y="117"/>
                        <a:pt x="123" y="119"/>
                        <a:pt x="124" y="119"/>
                      </a:cubicBezTo>
                      <a:cubicBezTo>
                        <a:pt x="126" y="119"/>
                        <a:pt x="123" y="117"/>
                        <a:pt x="125" y="116"/>
                      </a:cubicBezTo>
                      <a:cubicBezTo>
                        <a:pt x="126" y="115"/>
                        <a:pt x="123" y="115"/>
                        <a:pt x="122" y="112"/>
                      </a:cubicBezTo>
                      <a:cubicBezTo>
                        <a:pt x="121" y="109"/>
                        <a:pt x="123" y="111"/>
                        <a:pt x="124" y="109"/>
                      </a:cubicBezTo>
                      <a:cubicBezTo>
                        <a:pt x="124" y="107"/>
                        <a:pt x="126" y="108"/>
                        <a:pt x="127" y="109"/>
                      </a:cubicBezTo>
                      <a:cubicBezTo>
                        <a:pt x="129" y="110"/>
                        <a:pt x="131" y="108"/>
                        <a:pt x="132" y="110"/>
                      </a:cubicBezTo>
                      <a:cubicBezTo>
                        <a:pt x="133" y="113"/>
                        <a:pt x="135" y="110"/>
                        <a:pt x="137" y="112"/>
                      </a:cubicBezTo>
                      <a:cubicBezTo>
                        <a:pt x="139" y="113"/>
                        <a:pt x="136" y="113"/>
                        <a:pt x="134" y="114"/>
                      </a:cubicBezTo>
                      <a:cubicBezTo>
                        <a:pt x="132" y="114"/>
                        <a:pt x="133" y="117"/>
                        <a:pt x="135" y="116"/>
                      </a:cubicBezTo>
                      <a:cubicBezTo>
                        <a:pt x="136" y="114"/>
                        <a:pt x="138" y="113"/>
                        <a:pt x="140" y="115"/>
                      </a:cubicBezTo>
                      <a:cubicBezTo>
                        <a:pt x="141" y="116"/>
                        <a:pt x="142" y="116"/>
                        <a:pt x="143" y="114"/>
                      </a:cubicBezTo>
                      <a:cubicBezTo>
                        <a:pt x="145" y="113"/>
                        <a:pt x="145" y="114"/>
                        <a:pt x="145" y="116"/>
                      </a:cubicBezTo>
                      <a:cubicBezTo>
                        <a:pt x="145" y="117"/>
                        <a:pt x="148" y="117"/>
                        <a:pt x="152" y="118"/>
                      </a:cubicBezTo>
                      <a:cubicBezTo>
                        <a:pt x="156" y="118"/>
                        <a:pt x="163" y="117"/>
                        <a:pt x="165" y="117"/>
                      </a:cubicBezTo>
                      <a:cubicBezTo>
                        <a:pt x="167" y="117"/>
                        <a:pt x="167" y="120"/>
                        <a:pt x="171" y="121"/>
                      </a:cubicBezTo>
                      <a:cubicBezTo>
                        <a:pt x="175" y="122"/>
                        <a:pt x="176" y="117"/>
                        <a:pt x="178" y="119"/>
                      </a:cubicBezTo>
                      <a:cubicBezTo>
                        <a:pt x="181" y="120"/>
                        <a:pt x="178" y="121"/>
                        <a:pt x="177" y="122"/>
                      </a:cubicBezTo>
                      <a:cubicBezTo>
                        <a:pt x="176" y="124"/>
                        <a:pt x="179" y="124"/>
                        <a:pt x="180" y="125"/>
                      </a:cubicBezTo>
                      <a:cubicBezTo>
                        <a:pt x="182" y="125"/>
                        <a:pt x="186" y="126"/>
                        <a:pt x="188" y="128"/>
                      </a:cubicBezTo>
                      <a:cubicBezTo>
                        <a:pt x="189" y="130"/>
                        <a:pt x="191" y="132"/>
                        <a:pt x="195" y="134"/>
                      </a:cubicBezTo>
                      <a:cubicBezTo>
                        <a:pt x="199" y="136"/>
                        <a:pt x="195" y="129"/>
                        <a:pt x="199" y="131"/>
                      </a:cubicBezTo>
                      <a:cubicBezTo>
                        <a:pt x="202" y="134"/>
                        <a:pt x="201" y="131"/>
                        <a:pt x="203" y="134"/>
                      </a:cubicBezTo>
                      <a:cubicBezTo>
                        <a:pt x="206" y="136"/>
                        <a:pt x="205" y="133"/>
                        <a:pt x="204" y="129"/>
                      </a:cubicBezTo>
                      <a:cubicBezTo>
                        <a:pt x="203" y="124"/>
                        <a:pt x="205" y="127"/>
                        <a:pt x="207" y="129"/>
                      </a:cubicBezTo>
                      <a:cubicBezTo>
                        <a:pt x="208" y="131"/>
                        <a:pt x="208" y="135"/>
                        <a:pt x="207" y="137"/>
                      </a:cubicBezTo>
                      <a:cubicBezTo>
                        <a:pt x="206" y="140"/>
                        <a:pt x="202" y="138"/>
                        <a:pt x="202" y="136"/>
                      </a:cubicBezTo>
                      <a:cubicBezTo>
                        <a:pt x="203" y="135"/>
                        <a:pt x="198" y="135"/>
                        <a:pt x="198" y="137"/>
                      </a:cubicBezTo>
                      <a:cubicBezTo>
                        <a:pt x="198" y="139"/>
                        <a:pt x="201" y="143"/>
                        <a:pt x="203" y="143"/>
                      </a:cubicBezTo>
                      <a:cubicBezTo>
                        <a:pt x="205" y="144"/>
                        <a:pt x="204" y="147"/>
                        <a:pt x="205" y="148"/>
                      </a:cubicBezTo>
                      <a:cubicBezTo>
                        <a:pt x="207" y="148"/>
                        <a:pt x="207" y="152"/>
                        <a:pt x="208" y="151"/>
                      </a:cubicBezTo>
                      <a:cubicBezTo>
                        <a:pt x="209" y="151"/>
                        <a:pt x="209" y="147"/>
                        <a:pt x="208" y="145"/>
                      </a:cubicBezTo>
                      <a:cubicBezTo>
                        <a:pt x="206" y="143"/>
                        <a:pt x="207" y="140"/>
                        <a:pt x="208" y="140"/>
                      </a:cubicBezTo>
                      <a:cubicBezTo>
                        <a:pt x="210" y="141"/>
                        <a:pt x="208" y="144"/>
                        <a:pt x="209" y="145"/>
                      </a:cubicBezTo>
                      <a:cubicBezTo>
                        <a:pt x="210" y="146"/>
                        <a:pt x="211" y="144"/>
                        <a:pt x="213" y="143"/>
                      </a:cubicBezTo>
                      <a:cubicBezTo>
                        <a:pt x="215" y="142"/>
                        <a:pt x="212" y="138"/>
                        <a:pt x="213" y="137"/>
                      </a:cubicBezTo>
                      <a:cubicBezTo>
                        <a:pt x="214" y="135"/>
                        <a:pt x="216" y="138"/>
                        <a:pt x="217" y="141"/>
                      </a:cubicBezTo>
                      <a:cubicBezTo>
                        <a:pt x="217" y="144"/>
                        <a:pt x="215" y="144"/>
                        <a:pt x="215" y="145"/>
                      </a:cubicBezTo>
                      <a:cubicBezTo>
                        <a:pt x="215" y="147"/>
                        <a:pt x="212" y="146"/>
                        <a:pt x="211" y="147"/>
                      </a:cubicBezTo>
                      <a:cubicBezTo>
                        <a:pt x="210" y="148"/>
                        <a:pt x="211" y="153"/>
                        <a:pt x="212" y="154"/>
                      </a:cubicBezTo>
                      <a:cubicBezTo>
                        <a:pt x="213" y="154"/>
                        <a:pt x="214" y="149"/>
                        <a:pt x="214" y="151"/>
                      </a:cubicBezTo>
                      <a:cubicBezTo>
                        <a:pt x="215" y="154"/>
                        <a:pt x="218" y="148"/>
                        <a:pt x="218" y="151"/>
                      </a:cubicBezTo>
                      <a:cubicBezTo>
                        <a:pt x="219" y="153"/>
                        <a:pt x="222" y="155"/>
                        <a:pt x="224" y="155"/>
                      </a:cubicBezTo>
                      <a:cubicBezTo>
                        <a:pt x="225" y="154"/>
                        <a:pt x="223" y="152"/>
                        <a:pt x="221" y="152"/>
                      </a:cubicBezTo>
                      <a:cubicBezTo>
                        <a:pt x="219" y="151"/>
                        <a:pt x="219" y="148"/>
                        <a:pt x="221" y="148"/>
                      </a:cubicBezTo>
                      <a:cubicBezTo>
                        <a:pt x="223" y="148"/>
                        <a:pt x="226" y="153"/>
                        <a:pt x="226" y="154"/>
                      </a:cubicBezTo>
                      <a:cubicBezTo>
                        <a:pt x="226" y="156"/>
                        <a:pt x="224" y="156"/>
                        <a:pt x="223" y="158"/>
                      </a:cubicBezTo>
                      <a:cubicBezTo>
                        <a:pt x="221" y="159"/>
                        <a:pt x="219" y="155"/>
                        <a:pt x="217" y="155"/>
                      </a:cubicBezTo>
                      <a:cubicBezTo>
                        <a:pt x="216" y="155"/>
                        <a:pt x="217" y="158"/>
                        <a:pt x="218" y="160"/>
                      </a:cubicBezTo>
                      <a:cubicBezTo>
                        <a:pt x="219" y="162"/>
                        <a:pt x="216" y="164"/>
                        <a:pt x="218" y="166"/>
                      </a:cubicBezTo>
                      <a:cubicBezTo>
                        <a:pt x="221" y="167"/>
                        <a:pt x="220" y="165"/>
                        <a:pt x="220" y="164"/>
                      </a:cubicBezTo>
                      <a:cubicBezTo>
                        <a:pt x="221" y="163"/>
                        <a:pt x="223" y="164"/>
                        <a:pt x="224" y="165"/>
                      </a:cubicBezTo>
                      <a:cubicBezTo>
                        <a:pt x="225" y="166"/>
                        <a:pt x="225" y="163"/>
                        <a:pt x="225" y="162"/>
                      </a:cubicBezTo>
                      <a:cubicBezTo>
                        <a:pt x="225" y="160"/>
                        <a:pt x="227" y="161"/>
                        <a:pt x="229" y="163"/>
                      </a:cubicBezTo>
                      <a:cubicBezTo>
                        <a:pt x="230" y="164"/>
                        <a:pt x="230" y="161"/>
                        <a:pt x="231" y="161"/>
                      </a:cubicBezTo>
                      <a:cubicBezTo>
                        <a:pt x="233" y="161"/>
                        <a:pt x="232" y="164"/>
                        <a:pt x="232" y="166"/>
                      </a:cubicBezTo>
                      <a:cubicBezTo>
                        <a:pt x="232" y="167"/>
                        <a:pt x="235" y="164"/>
                        <a:pt x="235" y="166"/>
                      </a:cubicBezTo>
                      <a:cubicBezTo>
                        <a:pt x="235" y="166"/>
                        <a:pt x="235" y="166"/>
                        <a:pt x="235" y="167"/>
                      </a:cubicBezTo>
                      <a:cubicBezTo>
                        <a:pt x="236" y="166"/>
                        <a:pt x="238" y="164"/>
                        <a:pt x="239" y="164"/>
                      </a:cubicBezTo>
                      <a:cubicBezTo>
                        <a:pt x="242" y="162"/>
                        <a:pt x="237" y="160"/>
                        <a:pt x="238" y="158"/>
                      </a:cubicBezTo>
                      <a:close/>
                      <a:moveTo>
                        <a:pt x="4" y="178"/>
                      </a:moveTo>
                      <a:cubicBezTo>
                        <a:pt x="8" y="176"/>
                        <a:pt x="9" y="175"/>
                        <a:pt x="8" y="173"/>
                      </a:cubicBezTo>
                      <a:cubicBezTo>
                        <a:pt x="6" y="171"/>
                        <a:pt x="2" y="179"/>
                        <a:pt x="4" y="178"/>
                      </a:cubicBezTo>
                      <a:close/>
                      <a:moveTo>
                        <a:pt x="28" y="165"/>
                      </a:moveTo>
                      <a:cubicBezTo>
                        <a:pt x="25" y="164"/>
                        <a:pt x="17" y="169"/>
                        <a:pt x="20" y="169"/>
                      </a:cubicBezTo>
                      <a:cubicBezTo>
                        <a:pt x="21" y="170"/>
                        <a:pt x="22" y="168"/>
                        <a:pt x="25" y="168"/>
                      </a:cubicBezTo>
                      <a:cubicBezTo>
                        <a:pt x="27" y="168"/>
                        <a:pt x="31" y="166"/>
                        <a:pt x="28" y="165"/>
                      </a:cubicBezTo>
                      <a:close/>
                      <a:moveTo>
                        <a:pt x="98" y="133"/>
                      </a:moveTo>
                      <a:cubicBezTo>
                        <a:pt x="98" y="131"/>
                        <a:pt x="96" y="131"/>
                        <a:pt x="93" y="134"/>
                      </a:cubicBezTo>
                      <a:cubicBezTo>
                        <a:pt x="90" y="138"/>
                        <a:pt x="88" y="139"/>
                        <a:pt x="88" y="141"/>
                      </a:cubicBezTo>
                      <a:cubicBezTo>
                        <a:pt x="87" y="142"/>
                        <a:pt x="84" y="141"/>
                        <a:pt x="83" y="143"/>
                      </a:cubicBezTo>
                      <a:cubicBezTo>
                        <a:pt x="82" y="144"/>
                        <a:pt x="84" y="149"/>
                        <a:pt x="86" y="147"/>
                      </a:cubicBezTo>
                      <a:cubicBezTo>
                        <a:pt x="88" y="146"/>
                        <a:pt x="88" y="147"/>
                        <a:pt x="89" y="147"/>
                      </a:cubicBezTo>
                      <a:cubicBezTo>
                        <a:pt x="90" y="147"/>
                        <a:pt x="96" y="143"/>
                        <a:pt x="97" y="142"/>
                      </a:cubicBezTo>
                      <a:cubicBezTo>
                        <a:pt x="98" y="140"/>
                        <a:pt x="95" y="139"/>
                        <a:pt x="95" y="138"/>
                      </a:cubicBezTo>
                      <a:cubicBezTo>
                        <a:pt x="95" y="137"/>
                        <a:pt x="98" y="137"/>
                        <a:pt x="99" y="136"/>
                      </a:cubicBezTo>
                      <a:cubicBezTo>
                        <a:pt x="101" y="135"/>
                        <a:pt x="98" y="134"/>
                        <a:pt x="98" y="133"/>
                      </a:cubicBezTo>
                      <a:close/>
                      <a:moveTo>
                        <a:pt x="10" y="116"/>
                      </a:moveTo>
                      <a:cubicBezTo>
                        <a:pt x="10" y="114"/>
                        <a:pt x="4" y="116"/>
                        <a:pt x="4" y="118"/>
                      </a:cubicBezTo>
                      <a:cubicBezTo>
                        <a:pt x="5" y="120"/>
                        <a:pt x="11" y="122"/>
                        <a:pt x="13" y="121"/>
                      </a:cubicBezTo>
                      <a:cubicBezTo>
                        <a:pt x="15" y="120"/>
                        <a:pt x="16" y="118"/>
                        <a:pt x="14" y="117"/>
                      </a:cubicBezTo>
                      <a:cubicBezTo>
                        <a:pt x="13" y="115"/>
                        <a:pt x="10" y="119"/>
                        <a:pt x="10" y="116"/>
                      </a:cubicBezTo>
                      <a:close/>
                      <a:moveTo>
                        <a:pt x="77" y="422"/>
                      </a:moveTo>
                      <a:cubicBezTo>
                        <a:pt x="74" y="422"/>
                        <a:pt x="76" y="431"/>
                        <a:pt x="78" y="429"/>
                      </a:cubicBezTo>
                      <a:cubicBezTo>
                        <a:pt x="79" y="428"/>
                        <a:pt x="81" y="428"/>
                        <a:pt x="82" y="427"/>
                      </a:cubicBezTo>
                      <a:cubicBezTo>
                        <a:pt x="83" y="425"/>
                        <a:pt x="81" y="421"/>
                        <a:pt x="77" y="422"/>
                      </a:cubicBezTo>
                      <a:close/>
                      <a:moveTo>
                        <a:pt x="73" y="416"/>
                      </a:moveTo>
                      <a:cubicBezTo>
                        <a:pt x="71" y="417"/>
                        <a:pt x="72" y="420"/>
                        <a:pt x="73" y="419"/>
                      </a:cubicBezTo>
                      <a:cubicBezTo>
                        <a:pt x="75" y="418"/>
                        <a:pt x="75" y="416"/>
                        <a:pt x="73" y="416"/>
                      </a:cubicBezTo>
                      <a:close/>
                      <a:moveTo>
                        <a:pt x="51" y="409"/>
                      </a:moveTo>
                      <a:cubicBezTo>
                        <a:pt x="53" y="411"/>
                        <a:pt x="54" y="411"/>
                        <a:pt x="55" y="409"/>
                      </a:cubicBezTo>
                      <a:cubicBezTo>
                        <a:pt x="55" y="407"/>
                        <a:pt x="49" y="407"/>
                        <a:pt x="51" y="409"/>
                      </a:cubicBezTo>
                      <a:close/>
                      <a:moveTo>
                        <a:pt x="61" y="413"/>
                      </a:moveTo>
                      <a:cubicBezTo>
                        <a:pt x="62" y="415"/>
                        <a:pt x="64" y="416"/>
                        <a:pt x="65" y="414"/>
                      </a:cubicBezTo>
                      <a:cubicBezTo>
                        <a:pt x="66" y="412"/>
                        <a:pt x="59" y="411"/>
                        <a:pt x="61" y="413"/>
                      </a:cubicBezTo>
                      <a:close/>
                      <a:moveTo>
                        <a:pt x="628" y="228"/>
                      </a:moveTo>
                      <a:cubicBezTo>
                        <a:pt x="628" y="227"/>
                        <a:pt x="622" y="228"/>
                        <a:pt x="620" y="226"/>
                      </a:cubicBezTo>
                      <a:cubicBezTo>
                        <a:pt x="617" y="224"/>
                        <a:pt x="613" y="233"/>
                        <a:pt x="612" y="237"/>
                      </a:cubicBezTo>
                      <a:cubicBezTo>
                        <a:pt x="611" y="241"/>
                        <a:pt x="604" y="245"/>
                        <a:pt x="604" y="245"/>
                      </a:cubicBezTo>
                      <a:cubicBezTo>
                        <a:pt x="604" y="245"/>
                        <a:pt x="584" y="245"/>
                        <a:pt x="583" y="245"/>
                      </a:cubicBezTo>
                      <a:cubicBezTo>
                        <a:pt x="582" y="245"/>
                        <a:pt x="577" y="249"/>
                        <a:pt x="574" y="252"/>
                      </a:cubicBezTo>
                      <a:cubicBezTo>
                        <a:pt x="574" y="252"/>
                        <a:pt x="575" y="252"/>
                        <a:pt x="575" y="252"/>
                      </a:cubicBezTo>
                      <a:cubicBezTo>
                        <a:pt x="577" y="256"/>
                        <a:pt x="569" y="258"/>
                        <a:pt x="562" y="258"/>
                      </a:cubicBezTo>
                      <a:cubicBezTo>
                        <a:pt x="560" y="258"/>
                        <a:pt x="559" y="258"/>
                        <a:pt x="557" y="259"/>
                      </a:cubicBezTo>
                      <a:cubicBezTo>
                        <a:pt x="558" y="259"/>
                        <a:pt x="558" y="260"/>
                        <a:pt x="558" y="261"/>
                      </a:cubicBezTo>
                      <a:cubicBezTo>
                        <a:pt x="558" y="261"/>
                        <a:pt x="557" y="262"/>
                        <a:pt x="556" y="263"/>
                      </a:cubicBezTo>
                      <a:cubicBezTo>
                        <a:pt x="555" y="265"/>
                        <a:pt x="546" y="269"/>
                        <a:pt x="542" y="271"/>
                      </a:cubicBezTo>
                      <a:cubicBezTo>
                        <a:pt x="536" y="274"/>
                        <a:pt x="529" y="273"/>
                        <a:pt x="529" y="269"/>
                      </a:cubicBezTo>
                      <a:cubicBezTo>
                        <a:pt x="529" y="264"/>
                        <a:pt x="533" y="265"/>
                        <a:pt x="534" y="267"/>
                      </a:cubicBezTo>
                      <a:cubicBezTo>
                        <a:pt x="534" y="268"/>
                        <a:pt x="535" y="267"/>
                        <a:pt x="536" y="266"/>
                      </a:cubicBezTo>
                      <a:cubicBezTo>
                        <a:pt x="535" y="265"/>
                        <a:pt x="535" y="263"/>
                        <a:pt x="535" y="262"/>
                      </a:cubicBezTo>
                      <a:cubicBezTo>
                        <a:pt x="534" y="261"/>
                        <a:pt x="536" y="255"/>
                        <a:pt x="533" y="254"/>
                      </a:cubicBezTo>
                      <a:cubicBezTo>
                        <a:pt x="530" y="253"/>
                        <a:pt x="526" y="258"/>
                        <a:pt x="527" y="255"/>
                      </a:cubicBezTo>
                      <a:cubicBezTo>
                        <a:pt x="527" y="251"/>
                        <a:pt x="532" y="248"/>
                        <a:pt x="529" y="243"/>
                      </a:cubicBezTo>
                      <a:cubicBezTo>
                        <a:pt x="526" y="239"/>
                        <a:pt x="520" y="239"/>
                        <a:pt x="519" y="242"/>
                      </a:cubicBezTo>
                      <a:cubicBezTo>
                        <a:pt x="518" y="246"/>
                        <a:pt x="514" y="244"/>
                        <a:pt x="513" y="247"/>
                      </a:cubicBezTo>
                      <a:cubicBezTo>
                        <a:pt x="512" y="250"/>
                        <a:pt x="510" y="256"/>
                        <a:pt x="511" y="260"/>
                      </a:cubicBezTo>
                      <a:cubicBezTo>
                        <a:pt x="512" y="265"/>
                        <a:pt x="511" y="267"/>
                        <a:pt x="507" y="269"/>
                      </a:cubicBezTo>
                      <a:cubicBezTo>
                        <a:pt x="503" y="272"/>
                        <a:pt x="501" y="266"/>
                        <a:pt x="502" y="258"/>
                      </a:cubicBezTo>
                      <a:cubicBezTo>
                        <a:pt x="503" y="252"/>
                        <a:pt x="506" y="247"/>
                        <a:pt x="504" y="247"/>
                      </a:cubicBezTo>
                      <a:cubicBezTo>
                        <a:pt x="501" y="247"/>
                        <a:pt x="507" y="240"/>
                        <a:pt x="513" y="239"/>
                      </a:cubicBezTo>
                      <a:cubicBezTo>
                        <a:pt x="519" y="237"/>
                        <a:pt x="526" y="238"/>
                        <a:pt x="526" y="236"/>
                      </a:cubicBezTo>
                      <a:cubicBezTo>
                        <a:pt x="526" y="236"/>
                        <a:pt x="526" y="236"/>
                        <a:pt x="527" y="236"/>
                      </a:cubicBezTo>
                      <a:cubicBezTo>
                        <a:pt x="525" y="235"/>
                        <a:pt x="524" y="234"/>
                        <a:pt x="523" y="233"/>
                      </a:cubicBezTo>
                      <a:cubicBezTo>
                        <a:pt x="523" y="233"/>
                        <a:pt x="523" y="234"/>
                        <a:pt x="522" y="234"/>
                      </a:cubicBezTo>
                      <a:cubicBezTo>
                        <a:pt x="520" y="236"/>
                        <a:pt x="521" y="232"/>
                        <a:pt x="517" y="232"/>
                      </a:cubicBezTo>
                      <a:cubicBezTo>
                        <a:pt x="512" y="232"/>
                        <a:pt x="508" y="235"/>
                        <a:pt x="505" y="234"/>
                      </a:cubicBezTo>
                      <a:cubicBezTo>
                        <a:pt x="502" y="232"/>
                        <a:pt x="503" y="230"/>
                        <a:pt x="500" y="230"/>
                      </a:cubicBezTo>
                      <a:cubicBezTo>
                        <a:pt x="497" y="230"/>
                        <a:pt x="502" y="224"/>
                        <a:pt x="498" y="227"/>
                      </a:cubicBezTo>
                      <a:cubicBezTo>
                        <a:pt x="494" y="229"/>
                        <a:pt x="487" y="235"/>
                        <a:pt x="484" y="232"/>
                      </a:cubicBezTo>
                      <a:cubicBezTo>
                        <a:pt x="481" y="230"/>
                        <a:pt x="478" y="233"/>
                        <a:pt x="476" y="231"/>
                      </a:cubicBezTo>
                      <a:cubicBezTo>
                        <a:pt x="474" y="229"/>
                        <a:pt x="484" y="223"/>
                        <a:pt x="488" y="223"/>
                      </a:cubicBezTo>
                      <a:cubicBezTo>
                        <a:pt x="490" y="223"/>
                        <a:pt x="491" y="223"/>
                        <a:pt x="492" y="222"/>
                      </a:cubicBezTo>
                      <a:cubicBezTo>
                        <a:pt x="489" y="221"/>
                        <a:pt x="484" y="219"/>
                        <a:pt x="483" y="220"/>
                      </a:cubicBezTo>
                      <a:cubicBezTo>
                        <a:pt x="481" y="222"/>
                        <a:pt x="479" y="221"/>
                        <a:pt x="477" y="220"/>
                      </a:cubicBezTo>
                      <a:cubicBezTo>
                        <a:pt x="476" y="218"/>
                        <a:pt x="474" y="220"/>
                        <a:pt x="472" y="218"/>
                      </a:cubicBezTo>
                      <a:cubicBezTo>
                        <a:pt x="470" y="215"/>
                        <a:pt x="468" y="217"/>
                        <a:pt x="466" y="217"/>
                      </a:cubicBezTo>
                      <a:cubicBezTo>
                        <a:pt x="465" y="218"/>
                        <a:pt x="463" y="216"/>
                        <a:pt x="461" y="215"/>
                      </a:cubicBezTo>
                      <a:cubicBezTo>
                        <a:pt x="459" y="215"/>
                        <a:pt x="461" y="212"/>
                        <a:pt x="459" y="211"/>
                      </a:cubicBezTo>
                      <a:cubicBezTo>
                        <a:pt x="456" y="209"/>
                        <a:pt x="456" y="213"/>
                        <a:pt x="456" y="213"/>
                      </a:cubicBezTo>
                      <a:cubicBezTo>
                        <a:pt x="285" y="214"/>
                        <a:pt x="285" y="214"/>
                        <a:pt x="285" y="214"/>
                      </a:cubicBezTo>
                      <a:cubicBezTo>
                        <a:pt x="285" y="215"/>
                        <a:pt x="285" y="215"/>
                        <a:pt x="285" y="215"/>
                      </a:cubicBezTo>
                      <a:cubicBezTo>
                        <a:pt x="287" y="217"/>
                        <a:pt x="286" y="219"/>
                        <a:pt x="286" y="222"/>
                      </a:cubicBezTo>
                      <a:cubicBezTo>
                        <a:pt x="287" y="224"/>
                        <a:pt x="286" y="228"/>
                        <a:pt x="284" y="228"/>
                      </a:cubicBezTo>
                      <a:cubicBezTo>
                        <a:pt x="282" y="228"/>
                        <a:pt x="282" y="226"/>
                        <a:pt x="284" y="225"/>
                      </a:cubicBezTo>
                      <a:cubicBezTo>
                        <a:pt x="285" y="224"/>
                        <a:pt x="284" y="221"/>
                        <a:pt x="283" y="221"/>
                      </a:cubicBezTo>
                      <a:cubicBezTo>
                        <a:pt x="282" y="221"/>
                        <a:pt x="281" y="220"/>
                        <a:pt x="281" y="219"/>
                      </a:cubicBezTo>
                      <a:cubicBezTo>
                        <a:pt x="279" y="220"/>
                        <a:pt x="275" y="219"/>
                        <a:pt x="272" y="219"/>
                      </a:cubicBezTo>
                      <a:cubicBezTo>
                        <a:pt x="272" y="219"/>
                        <a:pt x="272" y="219"/>
                        <a:pt x="272" y="219"/>
                      </a:cubicBezTo>
                      <a:cubicBezTo>
                        <a:pt x="272" y="221"/>
                        <a:pt x="273" y="225"/>
                        <a:pt x="275" y="228"/>
                      </a:cubicBezTo>
                      <a:cubicBezTo>
                        <a:pt x="277" y="230"/>
                        <a:pt x="276" y="232"/>
                        <a:pt x="278" y="233"/>
                      </a:cubicBezTo>
                      <a:cubicBezTo>
                        <a:pt x="280" y="234"/>
                        <a:pt x="280" y="236"/>
                        <a:pt x="278" y="235"/>
                      </a:cubicBezTo>
                      <a:cubicBezTo>
                        <a:pt x="276" y="235"/>
                        <a:pt x="277" y="237"/>
                        <a:pt x="276" y="241"/>
                      </a:cubicBezTo>
                      <a:cubicBezTo>
                        <a:pt x="276" y="245"/>
                        <a:pt x="276" y="254"/>
                        <a:pt x="276" y="256"/>
                      </a:cubicBezTo>
                      <a:cubicBezTo>
                        <a:pt x="275" y="259"/>
                        <a:pt x="272" y="263"/>
                        <a:pt x="274" y="266"/>
                      </a:cubicBezTo>
                      <a:cubicBezTo>
                        <a:pt x="276" y="269"/>
                        <a:pt x="277" y="273"/>
                        <a:pt x="276" y="276"/>
                      </a:cubicBezTo>
                      <a:cubicBezTo>
                        <a:pt x="275" y="280"/>
                        <a:pt x="275" y="282"/>
                        <a:pt x="277" y="284"/>
                      </a:cubicBezTo>
                      <a:cubicBezTo>
                        <a:pt x="278" y="287"/>
                        <a:pt x="277" y="292"/>
                        <a:pt x="279" y="292"/>
                      </a:cubicBezTo>
                      <a:cubicBezTo>
                        <a:pt x="280" y="293"/>
                        <a:pt x="282" y="295"/>
                        <a:pt x="283" y="298"/>
                      </a:cubicBezTo>
                      <a:cubicBezTo>
                        <a:pt x="285" y="300"/>
                        <a:pt x="286" y="299"/>
                        <a:pt x="286" y="301"/>
                      </a:cubicBezTo>
                      <a:cubicBezTo>
                        <a:pt x="287" y="304"/>
                        <a:pt x="287" y="304"/>
                        <a:pt x="289" y="305"/>
                      </a:cubicBezTo>
                      <a:cubicBezTo>
                        <a:pt x="291" y="306"/>
                        <a:pt x="290" y="309"/>
                        <a:pt x="290" y="310"/>
                      </a:cubicBezTo>
                      <a:cubicBezTo>
                        <a:pt x="290" y="311"/>
                        <a:pt x="293" y="314"/>
                        <a:pt x="296" y="317"/>
                      </a:cubicBezTo>
                      <a:cubicBezTo>
                        <a:pt x="300" y="320"/>
                        <a:pt x="297" y="323"/>
                        <a:pt x="299" y="323"/>
                      </a:cubicBezTo>
                      <a:cubicBezTo>
                        <a:pt x="302" y="323"/>
                        <a:pt x="305" y="324"/>
                        <a:pt x="307" y="326"/>
                      </a:cubicBezTo>
                      <a:cubicBezTo>
                        <a:pt x="310" y="328"/>
                        <a:pt x="311" y="327"/>
                        <a:pt x="312" y="327"/>
                      </a:cubicBezTo>
                      <a:cubicBezTo>
                        <a:pt x="314" y="328"/>
                        <a:pt x="318" y="331"/>
                        <a:pt x="318" y="334"/>
                      </a:cubicBezTo>
                      <a:cubicBezTo>
                        <a:pt x="319" y="335"/>
                        <a:pt x="319" y="337"/>
                        <a:pt x="320" y="338"/>
                      </a:cubicBezTo>
                      <a:cubicBezTo>
                        <a:pt x="334" y="336"/>
                        <a:pt x="334" y="336"/>
                        <a:pt x="334" y="336"/>
                      </a:cubicBezTo>
                      <a:cubicBezTo>
                        <a:pt x="334" y="336"/>
                        <a:pt x="338" y="339"/>
                        <a:pt x="341" y="340"/>
                      </a:cubicBezTo>
                      <a:cubicBezTo>
                        <a:pt x="343" y="340"/>
                        <a:pt x="357" y="345"/>
                        <a:pt x="357" y="345"/>
                      </a:cubicBezTo>
                      <a:cubicBezTo>
                        <a:pt x="375" y="345"/>
                        <a:pt x="375" y="345"/>
                        <a:pt x="375" y="345"/>
                      </a:cubicBezTo>
                      <a:cubicBezTo>
                        <a:pt x="377" y="343"/>
                        <a:pt x="377" y="343"/>
                        <a:pt x="377" y="343"/>
                      </a:cubicBezTo>
                      <a:cubicBezTo>
                        <a:pt x="387" y="343"/>
                        <a:pt x="387" y="343"/>
                        <a:pt x="387" y="343"/>
                      </a:cubicBezTo>
                      <a:cubicBezTo>
                        <a:pt x="387" y="343"/>
                        <a:pt x="393" y="349"/>
                        <a:pt x="394" y="349"/>
                      </a:cubicBezTo>
                      <a:cubicBezTo>
                        <a:pt x="394" y="349"/>
                        <a:pt x="398" y="352"/>
                        <a:pt x="398" y="354"/>
                      </a:cubicBezTo>
                      <a:cubicBezTo>
                        <a:pt x="398" y="356"/>
                        <a:pt x="398" y="357"/>
                        <a:pt x="400" y="358"/>
                      </a:cubicBezTo>
                      <a:cubicBezTo>
                        <a:pt x="401" y="359"/>
                        <a:pt x="406" y="362"/>
                        <a:pt x="407" y="362"/>
                      </a:cubicBezTo>
                      <a:cubicBezTo>
                        <a:pt x="408" y="361"/>
                        <a:pt x="409" y="356"/>
                        <a:pt x="412" y="356"/>
                      </a:cubicBezTo>
                      <a:cubicBezTo>
                        <a:pt x="415" y="356"/>
                        <a:pt x="422" y="358"/>
                        <a:pt x="423" y="362"/>
                      </a:cubicBezTo>
                      <a:cubicBezTo>
                        <a:pt x="424" y="366"/>
                        <a:pt x="428" y="370"/>
                        <a:pt x="429" y="371"/>
                      </a:cubicBezTo>
                      <a:cubicBezTo>
                        <a:pt x="430" y="371"/>
                        <a:pt x="429" y="374"/>
                        <a:pt x="430" y="375"/>
                      </a:cubicBezTo>
                      <a:cubicBezTo>
                        <a:pt x="431" y="377"/>
                        <a:pt x="431" y="379"/>
                        <a:pt x="432" y="379"/>
                      </a:cubicBezTo>
                      <a:cubicBezTo>
                        <a:pt x="433" y="379"/>
                        <a:pt x="438" y="382"/>
                        <a:pt x="441" y="382"/>
                      </a:cubicBezTo>
                      <a:cubicBezTo>
                        <a:pt x="442" y="382"/>
                        <a:pt x="442" y="383"/>
                        <a:pt x="443" y="383"/>
                      </a:cubicBezTo>
                      <a:cubicBezTo>
                        <a:pt x="444" y="378"/>
                        <a:pt x="439" y="377"/>
                        <a:pt x="442" y="375"/>
                      </a:cubicBezTo>
                      <a:cubicBezTo>
                        <a:pt x="445" y="372"/>
                        <a:pt x="442" y="370"/>
                        <a:pt x="443" y="369"/>
                      </a:cubicBezTo>
                      <a:cubicBezTo>
                        <a:pt x="445" y="368"/>
                        <a:pt x="448" y="367"/>
                        <a:pt x="448" y="365"/>
                      </a:cubicBezTo>
                      <a:cubicBezTo>
                        <a:pt x="448" y="364"/>
                        <a:pt x="449" y="364"/>
                        <a:pt x="451" y="364"/>
                      </a:cubicBezTo>
                      <a:cubicBezTo>
                        <a:pt x="454" y="364"/>
                        <a:pt x="458" y="360"/>
                        <a:pt x="458" y="359"/>
                      </a:cubicBezTo>
                      <a:cubicBezTo>
                        <a:pt x="457" y="357"/>
                        <a:pt x="458" y="357"/>
                        <a:pt x="461" y="358"/>
                      </a:cubicBezTo>
                      <a:cubicBezTo>
                        <a:pt x="463" y="358"/>
                        <a:pt x="463" y="355"/>
                        <a:pt x="464" y="355"/>
                      </a:cubicBezTo>
                      <a:cubicBezTo>
                        <a:pt x="466" y="356"/>
                        <a:pt x="467" y="357"/>
                        <a:pt x="468" y="355"/>
                      </a:cubicBezTo>
                      <a:cubicBezTo>
                        <a:pt x="468" y="354"/>
                        <a:pt x="469" y="354"/>
                        <a:pt x="471" y="356"/>
                      </a:cubicBezTo>
                      <a:cubicBezTo>
                        <a:pt x="472" y="358"/>
                        <a:pt x="476" y="358"/>
                        <a:pt x="476" y="356"/>
                      </a:cubicBezTo>
                      <a:cubicBezTo>
                        <a:pt x="476" y="354"/>
                        <a:pt x="478" y="356"/>
                        <a:pt x="480" y="358"/>
                      </a:cubicBezTo>
                      <a:cubicBezTo>
                        <a:pt x="482" y="360"/>
                        <a:pt x="483" y="360"/>
                        <a:pt x="485" y="360"/>
                      </a:cubicBezTo>
                      <a:cubicBezTo>
                        <a:pt x="488" y="360"/>
                        <a:pt x="488" y="359"/>
                        <a:pt x="488" y="357"/>
                      </a:cubicBezTo>
                      <a:cubicBezTo>
                        <a:pt x="488" y="356"/>
                        <a:pt x="491" y="361"/>
                        <a:pt x="493" y="361"/>
                      </a:cubicBezTo>
                      <a:cubicBezTo>
                        <a:pt x="496" y="362"/>
                        <a:pt x="494" y="360"/>
                        <a:pt x="492" y="358"/>
                      </a:cubicBezTo>
                      <a:cubicBezTo>
                        <a:pt x="490" y="357"/>
                        <a:pt x="493" y="356"/>
                        <a:pt x="491" y="355"/>
                      </a:cubicBezTo>
                      <a:cubicBezTo>
                        <a:pt x="489" y="353"/>
                        <a:pt x="493" y="352"/>
                        <a:pt x="496" y="352"/>
                      </a:cubicBezTo>
                      <a:cubicBezTo>
                        <a:pt x="500" y="352"/>
                        <a:pt x="499" y="353"/>
                        <a:pt x="501" y="351"/>
                      </a:cubicBezTo>
                      <a:cubicBezTo>
                        <a:pt x="502" y="349"/>
                        <a:pt x="503" y="351"/>
                        <a:pt x="503" y="353"/>
                      </a:cubicBezTo>
                      <a:cubicBezTo>
                        <a:pt x="503" y="354"/>
                        <a:pt x="509" y="352"/>
                        <a:pt x="511" y="352"/>
                      </a:cubicBezTo>
                      <a:cubicBezTo>
                        <a:pt x="514" y="352"/>
                        <a:pt x="517" y="354"/>
                        <a:pt x="517" y="356"/>
                      </a:cubicBezTo>
                      <a:cubicBezTo>
                        <a:pt x="518" y="357"/>
                        <a:pt x="519" y="358"/>
                        <a:pt x="522" y="356"/>
                      </a:cubicBezTo>
                      <a:cubicBezTo>
                        <a:pt x="524" y="355"/>
                        <a:pt x="525" y="353"/>
                        <a:pt x="527" y="355"/>
                      </a:cubicBezTo>
                      <a:cubicBezTo>
                        <a:pt x="529" y="356"/>
                        <a:pt x="531" y="359"/>
                        <a:pt x="534" y="361"/>
                      </a:cubicBezTo>
                      <a:cubicBezTo>
                        <a:pt x="536" y="364"/>
                        <a:pt x="532" y="367"/>
                        <a:pt x="534" y="368"/>
                      </a:cubicBezTo>
                      <a:cubicBezTo>
                        <a:pt x="535" y="370"/>
                        <a:pt x="534" y="373"/>
                        <a:pt x="536" y="375"/>
                      </a:cubicBezTo>
                      <a:cubicBezTo>
                        <a:pt x="539" y="377"/>
                        <a:pt x="537" y="381"/>
                        <a:pt x="539" y="381"/>
                      </a:cubicBezTo>
                      <a:cubicBezTo>
                        <a:pt x="541" y="382"/>
                        <a:pt x="543" y="385"/>
                        <a:pt x="543" y="387"/>
                      </a:cubicBezTo>
                      <a:cubicBezTo>
                        <a:pt x="543" y="388"/>
                        <a:pt x="548" y="390"/>
                        <a:pt x="548" y="387"/>
                      </a:cubicBezTo>
                      <a:cubicBezTo>
                        <a:pt x="548" y="385"/>
                        <a:pt x="550" y="382"/>
                        <a:pt x="551" y="380"/>
                      </a:cubicBezTo>
                      <a:cubicBezTo>
                        <a:pt x="551" y="378"/>
                        <a:pt x="549" y="370"/>
                        <a:pt x="547" y="368"/>
                      </a:cubicBezTo>
                      <a:cubicBezTo>
                        <a:pt x="545" y="365"/>
                        <a:pt x="548" y="364"/>
                        <a:pt x="545" y="362"/>
                      </a:cubicBezTo>
                      <a:cubicBezTo>
                        <a:pt x="543" y="359"/>
                        <a:pt x="542" y="354"/>
                        <a:pt x="542" y="349"/>
                      </a:cubicBezTo>
                      <a:cubicBezTo>
                        <a:pt x="542" y="345"/>
                        <a:pt x="547" y="338"/>
                        <a:pt x="549" y="336"/>
                      </a:cubicBezTo>
                      <a:cubicBezTo>
                        <a:pt x="552" y="334"/>
                        <a:pt x="554" y="335"/>
                        <a:pt x="555" y="333"/>
                      </a:cubicBezTo>
                      <a:cubicBezTo>
                        <a:pt x="555" y="331"/>
                        <a:pt x="558" y="328"/>
                        <a:pt x="560" y="328"/>
                      </a:cubicBezTo>
                      <a:cubicBezTo>
                        <a:pt x="561" y="328"/>
                        <a:pt x="563" y="329"/>
                        <a:pt x="564" y="327"/>
                      </a:cubicBezTo>
                      <a:cubicBezTo>
                        <a:pt x="564" y="325"/>
                        <a:pt x="567" y="323"/>
                        <a:pt x="570" y="322"/>
                      </a:cubicBezTo>
                      <a:cubicBezTo>
                        <a:pt x="574" y="322"/>
                        <a:pt x="572" y="320"/>
                        <a:pt x="571" y="318"/>
                      </a:cubicBezTo>
                      <a:cubicBezTo>
                        <a:pt x="570" y="317"/>
                        <a:pt x="572" y="315"/>
                        <a:pt x="572" y="316"/>
                      </a:cubicBezTo>
                      <a:cubicBezTo>
                        <a:pt x="573" y="317"/>
                        <a:pt x="575" y="317"/>
                        <a:pt x="577" y="316"/>
                      </a:cubicBezTo>
                      <a:cubicBezTo>
                        <a:pt x="578" y="315"/>
                        <a:pt x="581" y="313"/>
                        <a:pt x="578" y="313"/>
                      </a:cubicBezTo>
                      <a:cubicBezTo>
                        <a:pt x="575" y="312"/>
                        <a:pt x="574" y="311"/>
                        <a:pt x="576" y="310"/>
                      </a:cubicBezTo>
                      <a:cubicBezTo>
                        <a:pt x="578" y="310"/>
                        <a:pt x="576" y="306"/>
                        <a:pt x="574" y="306"/>
                      </a:cubicBezTo>
                      <a:cubicBezTo>
                        <a:pt x="571" y="306"/>
                        <a:pt x="572" y="305"/>
                        <a:pt x="574" y="303"/>
                      </a:cubicBezTo>
                      <a:cubicBezTo>
                        <a:pt x="575" y="302"/>
                        <a:pt x="572" y="299"/>
                        <a:pt x="570" y="298"/>
                      </a:cubicBezTo>
                      <a:cubicBezTo>
                        <a:pt x="568" y="297"/>
                        <a:pt x="571" y="296"/>
                        <a:pt x="572" y="296"/>
                      </a:cubicBezTo>
                      <a:cubicBezTo>
                        <a:pt x="574" y="295"/>
                        <a:pt x="573" y="289"/>
                        <a:pt x="573" y="287"/>
                      </a:cubicBezTo>
                      <a:cubicBezTo>
                        <a:pt x="574" y="286"/>
                        <a:pt x="576" y="286"/>
                        <a:pt x="575" y="287"/>
                      </a:cubicBezTo>
                      <a:cubicBezTo>
                        <a:pt x="574" y="289"/>
                        <a:pt x="573" y="292"/>
                        <a:pt x="575" y="294"/>
                      </a:cubicBezTo>
                      <a:cubicBezTo>
                        <a:pt x="577" y="296"/>
                        <a:pt x="577" y="298"/>
                        <a:pt x="576" y="301"/>
                      </a:cubicBezTo>
                      <a:cubicBezTo>
                        <a:pt x="576" y="304"/>
                        <a:pt x="577" y="303"/>
                        <a:pt x="579" y="299"/>
                      </a:cubicBezTo>
                      <a:cubicBezTo>
                        <a:pt x="581" y="295"/>
                        <a:pt x="582" y="292"/>
                        <a:pt x="580" y="291"/>
                      </a:cubicBezTo>
                      <a:cubicBezTo>
                        <a:pt x="579" y="291"/>
                        <a:pt x="579" y="287"/>
                        <a:pt x="580" y="288"/>
                      </a:cubicBezTo>
                      <a:cubicBezTo>
                        <a:pt x="582" y="290"/>
                        <a:pt x="582" y="291"/>
                        <a:pt x="585" y="288"/>
                      </a:cubicBezTo>
                      <a:cubicBezTo>
                        <a:pt x="587" y="286"/>
                        <a:pt x="590" y="281"/>
                        <a:pt x="588" y="280"/>
                      </a:cubicBezTo>
                      <a:cubicBezTo>
                        <a:pt x="587" y="279"/>
                        <a:pt x="589" y="279"/>
                        <a:pt x="592" y="279"/>
                      </a:cubicBezTo>
                      <a:cubicBezTo>
                        <a:pt x="594" y="279"/>
                        <a:pt x="600" y="277"/>
                        <a:pt x="601" y="276"/>
                      </a:cubicBezTo>
                      <a:cubicBezTo>
                        <a:pt x="602" y="273"/>
                        <a:pt x="591" y="277"/>
                        <a:pt x="591" y="276"/>
                      </a:cubicBezTo>
                      <a:cubicBezTo>
                        <a:pt x="591" y="274"/>
                        <a:pt x="598" y="273"/>
                        <a:pt x="601" y="273"/>
                      </a:cubicBezTo>
                      <a:cubicBezTo>
                        <a:pt x="604" y="273"/>
                        <a:pt x="603" y="268"/>
                        <a:pt x="604" y="270"/>
                      </a:cubicBezTo>
                      <a:cubicBezTo>
                        <a:pt x="606" y="272"/>
                        <a:pt x="608" y="272"/>
                        <a:pt x="610" y="270"/>
                      </a:cubicBezTo>
                      <a:cubicBezTo>
                        <a:pt x="611" y="269"/>
                        <a:pt x="610" y="266"/>
                        <a:pt x="608" y="266"/>
                      </a:cubicBezTo>
                      <a:cubicBezTo>
                        <a:pt x="606" y="265"/>
                        <a:pt x="609" y="264"/>
                        <a:pt x="609" y="262"/>
                      </a:cubicBezTo>
                      <a:cubicBezTo>
                        <a:pt x="608" y="261"/>
                        <a:pt x="610" y="256"/>
                        <a:pt x="613" y="256"/>
                      </a:cubicBezTo>
                      <a:cubicBezTo>
                        <a:pt x="615" y="255"/>
                        <a:pt x="614" y="253"/>
                        <a:pt x="616" y="253"/>
                      </a:cubicBezTo>
                      <a:cubicBezTo>
                        <a:pt x="619" y="253"/>
                        <a:pt x="619" y="251"/>
                        <a:pt x="621" y="249"/>
                      </a:cubicBezTo>
                      <a:cubicBezTo>
                        <a:pt x="623" y="247"/>
                        <a:pt x="626" y="252"/>
                        <a:pt x="629" y="249"/>
                      </a:cubicBezTo>
                      <a:cubicBezTo>
                        <a:pt x="630" y="248"/>
                        <a:pt x="632" y="247"/>
                        <a:pt x="633" y="246"/>
                      </a:cubicBezTo>
                      <a:cubicBezTo>
                        <a:pt x="626" y="236"/>
                        <a:pt x="628" y="230"/>
                        <a:pt x="628" y="22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1" name="组合 200"/>
              <p:cNvGrpSpPr/>
              <p:nvPr/>
            </p:nvGrpSpPr>
            <p:grpSpPr>
              <a:xfrm>
                <a:off x="6148549" y="2020515"/>
                <a:ext cx="1879253" cy="377183"/>
                <a:chOff x="6173773" y="1099193"/>
                <a:chExt cx="1879253" cy="377183"/>
              </a:xfrm>
            </p:grpSpPr>
            <p:sp>
              <p:nvSpPr>
                <p:cNvPr id="202" name="标题 1"/>
                <p:cNvSpPr txBox="1"/>
                <p:nvPr/>
              </p:nvSpPr>
              <p:spPr>
                <a:xfrm>
                  <a:off x="6173773" y="1099193"/>
                  <a:ext cx="1186749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点击此处添加标题</a:t>
                  </a:r>
                  <a:endPara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" name="标题 1"/>
                <p:cNvSpPr txBox="1"/>
                <p:nvPr/>
              </p:nvSpPr>
              <p:spPr>
                <a:xfrm>
                  <a:off x="6173773" y="1337877"/>
                  <a:ext cx="1879253" cy="138499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点击此处添加内容点击此处添加内容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2" name="组合 211"/>
            <p:cNvGrpSpPr/>
            <p:nvPr/>
          </p:nvGrpSpPr>
          <p:grpSpPr>
            <a:xfrm>
              <a:off x="5463849" y="2710165"/>
              <a:ext cx="2525319" cy="540803"/>
              <a:chOff x="5502483" y="2708063"/>
              <a:chExt cx="2525319" cy="540803"/>
            </a:xfrm>
          </p:grpSpPr>
          <p:grpSp>
            <p:nvGrpSpPr>
              <p:cNvPr id="189" name="组合 188"/>
              <p:cNvGrpSpPr/>
              <p:nvPr/>
            </p:nvGrpSpPr>
            <p:grpSpPr>
              <a:xfrm>
                <a:off x="5502483" y="2708063"/>
                <a:ext cx="540803" cy="540803"/>
                <a:chOff x="5502483" y="2708063"/>
                <a:chExt cx="540803" cy="540803"/>
              </a:xfrm>
            </p:grpSpPr>
            <p:sp>
              <p:nvSpPr>
                <p:cNvPr id="185" name="椭圆 184"/>
                <p:cNvSpPr/>
                <p:nvPr/>
              </p:nvSpPr>
              <p:spPr>
                <a:xfrm>
                  <a:off x="5502483" y="2708063"/>
                  <a:ext cx="540803" cy="540803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1" name="Freeform 145"/>
                <p:cNvSpPr>
                  <a:spLocks noEditPoints="1"/>
                </p:cNvSpPr>
                <p:nvPr/>
              </p:nvSpPr>
              <p:spPr bwMode="auto">
                <a:xfrm>
                  <a:off x="5591293" y="2777242"/>
                  <a:ext cx="363183" cy="402445"/>
                </a:xfrm>
                <a:custGeom>
                  <a:avLst/>
                  <a:gdLst>
                    <a:gd name="T0" fmla="*/ 95 w 107"/>
                    <a:gd name="T1" fmla="*/ 14 h 108"/>
                    <a:gd name="T2" fmla="*/ 77 w 107"/>
                    <a:gd name="T3" fmla="*/ 6 h 108"/>
                    <a:gd name="T4" fmla="*/ 75 w 107"/>
                    <a:gd name="T5" fmla="*/ 18 h 108"/>
                    <a:gd name="T6" fmla="*/ 68 w 107"/>
                    <a:gd name="T7" fmla="*/ 24 h 108"/>
                    <a:gd name="T8" fmla="*/ 66 w 107"/>
                    <a:gd name="T9" fmla="*/ 32 h 108"/>
                    <a:gd name="T10" fmla="*/ 73 w 107"/>
                    <a:gd name="T11" fmla="*/ 30 h 108"/>
                    <a:gd name="T12" fmla="*/ 74 w 107"/>
                    <a:gd name="T13" fmla="*/ 25 h 108"/>
                    <a:gd name="T14" fmla="*/ 88 w 107"/>
                    <a:gd name="T15" fmla="*/ 26 h 108"/>
                    <a:gd name="T16" fmla="*/ 100 w 107"/>
                    <a:gd name="T17" fmla="*/ 18 h 108"/>
                    <a:gd name="T18" fmla="*/ 101 w 107"/>
                    <a:gd name="T19" fmla="*/ 12 h 108"/>
                    <a:gd name="T20" fmla="*/ 66 w 107"/>
                    <a:gd name="T21" fmla="*/ 46 h 108"/>
                    <a:gd name="T22" fmla="*/ 59 w 107"/>
                    <a:gd name="T23" fmla="*/ 60 h 108"/>
                    <a:gd name="T24" fmla="*/ 49 w 107"/>
                    <a:gd name="T25" fmla="*/ 63 h 108"/>
                    <a:gd name="T26" fmla="*/ 41 w 107"/>
                    <a:gd name="T27" fmla="*/ 74 h 108"/>
                    <a:gd name="T28" fmla="*/ 30 w 107"/>
                    <a:gd name="T29" fmla="*/ 76 h 108"/>
                    <a:gd name="T30" fmla="*/ 11 w 107"/>
                    <a:gd name="T31" fmla="*/ 84 h 108"/>
                    <a:gd name="T32" fmla="*/ 18 w 107"/>
                    <a:gd name="T33" fmla="*/ 86 h 108"/>
                    <a:gd name="T34" fmla="*/ 36 w 107"/>
                    <a:gd name="T35" fmla="*/ 87 h 108"/>
                    <a:gd name="T36" fmla="*/ 45 w 107"/>
                    <a:gd name="T37" fmla="*/ 83 h 108"/>
                    <a:gd name="T38" fmla="*/ 55 w 107"/>
                    <a:gd name="T39" fmla="*/ 81 h 108"/>
                    <a:gd name="T40" fmla="*/ 63 w 107"/>
                    <a:gd name="T41" fmla="*/ 78 h 108"/>
                    <a:gd name="T42" fmla="*/ 71 w 107"/>
                    <a:gd name="T43" fmla="*/ 68 h 108"/>
                    <a:gd name="T44" fmla="*/ 78 w 107"/>
                    <a:gd name="T45" fmla="*/ 52 h 108"/>
                    <a:gd name="T46" fmla="*/ 67 w 107"/>
                    <a:gd name="T47" fmla="*/ 38 h 108"/>
                    <a:gd name="T48" fmla="*/ 21 w 107"/>
                    <a:gd name="T49" fmla="*/ 87 h 108"/>
                    <a:gd name="T50" fmla="*/ 23 w 107"/>
                    <a:gd name="T51" fmla="*/ 94 h 108"/>
                    <a:gd name="T52" fmla="*/ 33 w 107"/>
                    <a:gd name="T53" fmla="*/ 86 h 108"/>
                    <a:gd name="T54" fmla="*/ 14 w 107"/>
                    <a:gd name="T55" fmla="*/ 93 h 108"/>
                    <a:gd name="T56" fmla="*/ 4 w 107"/>
                    <a:gd name="T57" fmla="*/ 91 h 108"/>
                    <a:gd name="T58" fmla="*/ 5 w 107"/>
                    <a:gd name="T59" fmla="*/ 93 h 108"/>
                    <a:gd name="T60" fmla="*/ 8 w 107"/>
                    <a:gd name="T61" fmla="*/ 107 h 108"/>
                    <a:gd name="T62" fmla="*/ 14 w 107"/>
                    <a:gd name="T63" fmla="*/ 9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07" h="108">
                      <a:moveTo>
                        <a:pt x="101" y="12"/>
                      </a:moveTo>
                      <a:cubicBezTo>
                        <a:pt x="100" y="11"/>
                        <a:pt x="98" y="13"/>
                        <a:pt x="95" y="14"/>
                      </a:cubicBezTo>
                      <a:cubicBezTo>
                        <a:pt x="92" y="14"/>
                        <a:pt x="84" y="7"/>
                        <a:pt x="81" y="4"/>
                      </a:cubicBezTo>
                      <a:cubicBezTo>
                        <a:pt x="79" y="0"/>
                        <a:pt x="75" y="3"/>
                        <a:pt x="77" y="6"/>
                      </a:cubicBezTo>
                      <a:cubicBezTo>
                        <a:pt x="79" y="8"/>
                        <a:pt x="77" y="9"/>
                        <a:pt x="77" y="12"/>
                      </a:cubicBezTo>
                      <a:cubicBezTo>
                        <a:pt x="77" y="15"/>
                        <a:pt x="75" y="15"/>
                        <a:pt x="75" y="18"/>
                      </a:cubicBezTo>
                      <a:cubicBezTo>
                        <a:pt x="75" y="20"/>
                        <a:pt x="72" y="19"/>
                        <a:pt x="70" y="20"/>
                      </a:cubicBezTo>
                      <a:cubicBezTo>
                        <a:pt x="68" y="20"/>
                        <a:pt x="70" y="22"/>
                        <a:pt x="68" y="24"/>
                      </a:cubicBezTo>
                      <a:cubicBezTo>
                        <a:pt x="65" y="25"/>
                        <a:pt x="65" y="26"/>
                        <a:pt x="66" y="27"/>
                      </a:cubicBezTo>
                      <a:cubicBezTo>
                        <a:pt x="68" y="28"/>
                        <a:pt x="67" y="30"/>
                        <a:pt x="66" y="32"/>
                      </a:cubicBezTo>
                      <a:cubicBezTo>
                        <a:pt x="66" y="34"/>
                        <a:pt x="68" y="32"/>
                        <a:pt x="70" y="31"/>
                      </a:cubicBezTo>
                      <a:cubicBezTo>
                        <a:pt x="71" y="29"/>
                        <a:pt x="73" y="31"/>
                        <a:pt x="73" y="30"/>
                      </a:cubicBezTo>
                      <a:cubicBezTo>
                        <a:pt x="73" y="28"/>
                        <a:pt x="69" y="27"/>
                        <a:pt x="69" y="25"/>
                      </a:cubicBezTo>
                      <a:cubicBezTo>
                        <a:pt x="69" y="24"/>
                        <a:pt x="72" y="26"/>
                        <a:pt x="74" y="25"/>
                      </a:cubicBezTo>
                      <a:cubicBezTo>
                        <a:pt x="77" y="24"/>
                        <a:pt x="81" y="25"/>
                        <a:pt x="84" y="27"/>
                      </a:cubicBezTo>
                      <a:cubicBezTo>
                        <a:pt x="86" y="29"/>
                        <a:pt x="87" y="28"/>
                        <a:pt x="88" y="26"/>
                      </a:cubicBezTo>
                      <a:cubicBezTo>
                        <a:pt x="88" y="23"/>
                        <a:pt x="93" y="21"/>
                        <a:pt x="97" y="21"/>
                      </a:cubicBezTo>
                      <a:cubicBezTo>
                        <a:pt x="101" y="21"/>
                        <a:pt x="101" y="19"/>
                        <a:pt x="100" y="18"/>
                      </a:cubicBezTo>
                      <a:cubicBezTo>
                        <a:pt x="99" y="17"/>
                        <a:pt x="107" y="12"/>
                        <a:pt x="107" y="11"/>
                      </a:cubicBezTo>
                      <a:cubicBezTo>
                        <a:pt x="107" y="9"/>
                        <a:pt x="103" y="14"/>
                        <a:pt x="101" y="12"/>
                      </a:cubicBezTo>
                      <a:close/>
                      <a:moveTo>
                        <a:pt x="67" y="38"/>
                      </a:moveTo>
                      <a:cubicBezTo>
                        <a:pt x="65" y="38"/>
                        <a:pt x="64" y="44"/>
                        <a:pt x="66" y="46"/>
                      </a:cubicBezTo>
                      <a:cubicBezTo>
                        <a:pt x="68" y="47"/>
                        <a:pt x="63" y="51"/>
                        <a:pt x="63" y="54"/>
                      </a:cubicBezTo>
                      <a:cubicBezTo>
                        <a:pt x="63" y="58"/>
                        <a:pt x="60" y="58"/>
                        <a:pt x="59" y="60"/>
                      </a:cubicBezTo>
                      <a:cubicBezTo>
                        <a:pt x="59" y="63"/>
                        <a:pt x="57" y="62"/>
                        <a:pt x="54" y="65"/>
                      </a:cubicBezTo>
                      <a:cubicBezTo>
                        <a:pt x="50" y="67"/>
                        <a:pt x="49" y="64"/>
                        <a:pt x="49" y="63"/>
                      </a:cubicBezTo>
                      <a:cubicBezTo>
                        <a:pt x="50" y="61"/>
                        <a:pt x="45" y="63"/>
                        <a:pt x="45" y="68"/>
                      </a:cubicBezTo>
                      <a:cubicBezTo>
                        <a:pt x="45" y="72"/>
                        <a:pt x="40" y="72"/>
                        <a:pt x="41" y="74"/>
                      </a:cubicBezTo>
                      <a:cubicBezTo>
                        <a:pt x="42" y="76"/>
                        <a:pt x="37" y="77"/>
                        <a:pt x="37" y="75"/>
                      </a:cubicBezTo>
                      <a:cubicBezTo>
                        <a:pt x="37" y="73"/>
                        <a:pt x="34" y="74"/>
                        <a:pt x="30" y="76"/>
                      </a:cubicBezTo>
                      <a:cubicBezTo>
                        <a:pt x="25" y="78"/>
                        <a:pt x="23" y="74"/>
                        <a:pt x="20" y="77"/>
                      </a:cubicBezTo>
                      <a:cubicBezTo>
                        <a:pt x="18" y="79"/>
                        <a:pt x="14" y="83"/>
                        <a:pt x="11" y="84"/>
                      </a:cubicBezTo>
                      <a:cubicBezTo>
                        <a:pt x="8" y="84"/>
                        <a:pt x="9" y="88"/>
                        <a:pt x="11" y="87"/>
                      </a:cubicBezTo>
                      <a:cubicBezTo>
                        <a:pt x="13" y="86"/>
                        <a:pt x="16" y="87"/>
                        <a:pt x="18" y="86"/>
                      </a:cubicBezTo>
                      <a:cubicBezTo>
                        <a:pt x="19" y="84"/>
                        <a:pt x="28" y="82"/>
                        <a:pt x="33" y="82"/>
                      </a:cubicBezTo>
                      <a:cubicBezTo>
                        <a:pt x="39" y="82"/>
                        <a:pt x="35" y="85"/>
                        <a:pt x="36" y="87"/>
                      </a:cubicBezTo>
                      <a:cubicBezTo>
                        <a:pt x="36" y="90"/>
                        <a:pt x="41" y="90"/>
                        <a:pt x="43" y="87"/>
                      </a:cubicBezTo>
                      <a:cubicBezTo>
                        <a:pt x="46" y="84"/>
                        <a:pt x="47" y="85"/>
                        <a:pt x="45" y="83"/>
                      </a:cubicBezTo>
                      <a:cubicBezTo>
                        <a:pt x="43" y="81"/>
                        <a:pt x="46" y="80"/>
                        <a:pt x="47" y="82"/>
                      </a:cubicBezTo>
                      <a:cubicBezTo>
                        <a:pt x="49" y="84"/>
                        <a:pt x="53" y="84"/>
                        <a:pt x="55" y="81"/>
                      </a:cubicBezTo>
                      <a:cubicBezTo>
                        <a:pt x="57" y="78"/>
                        <a:pt x="58" y="82"/>
                        <a:pt x="60" y="82"/>
                      </a:cubicBezTo>
                      <a:cubicBezTo>
                        <a:pt x="62" y="82"/>
                        <a:pt x="63" y="76"/>
                        <a:pt x="63" y="78"/>
                      </a:cubicBezTo>
                      <a:cubicBezTo>
                        <a:pt x="64" y="80"/>
                        <a:pt x="67" y="80"/>
                        <a:pt x="69" y="77"/>
                      </a:cubicBezTo>
                      <a:cubicBezTo>
                        <a:pt x="72" y="75"/>
                        <a:pt x="70" y="70"/>
                        <a:pt x="71" y="68"/>
                      </a:cubicBezTo>
                      <a:cubicBezTo>
                        <a:pt x="72" y="66"/>
                        <a:pt x="74" y="61"/>
                        <a:pt x="72" y="59"/>
                      </a:cubicBezTo>
                      <a:cubicBezTo>
                        <a:pt x="71" y="56"/>
                        <a:pt x="76" y="54"/>
                        <a:pt x="78" y="52"/>
                      </a:cubicBezTo>
                      <a:cubicBezTo>
                        <a:pt x="81" y="50"/>
                        <a:pt x="75" y="39"/>
                        <a:pt x="75" y="35"/>
                      </a:cubicBezTo>
                      <a:cubicBezTo>
                        <a:pt x="75" y="32"/>
                        <a:pt x="69" y="37"/>
                        <a:pt x="67" y="38"/>
                      </a:cubicBezTo>
                      <a:close/>
                      <a:moveTo>
                        <a:pt x="27" y="85"/>
                      </a:moveTo>
                      <a:cubicBezTo>
                        <a:pt x="26" y="87"/>
                        <a:pt x="24" y="87"/>
                        <a:pt x="21" y="87"/>
                      </a:cubicBezTo>
                      <a:cubicBezTo>
                        <a:pt x="18" y="88"/>
                        <a:pt x="18" y="95"/>
                        <a:pt x="20" y="95"/>
                      </a:cubicBezTo>
                      <a:cubicBezTo>
                        <a:pt x="22" y="96"/>
                        <a:pt x="23" y="96"/>
                        <a:pt x="23" y="94"/>
                      </a:cubicBezTo>
                      <a:cubicBezTo>
                        <a:pt x="24" y="92"/>
                        <a:pt x="27" y="91"/>
                        <a:pt x="29" y="92"/>
                      </a:cubicBezTo>
                      <a:cubicBezTo>
                        <a:pt x="31" y="93"/>
                        <a:pt x="33" y="89"/>
                        <a:pt x="33" y="86"/>
                      </a:cubicBezTo>
                      <a:cubicBezTo>
                        <a:pt x="33" y="83"/>
                        <a:pt x="28" y="83"/>
                        <a:pt x="27" y="85"/>
                      </a:cubicBezTo>
                      <a:close/>
                      <a:moveTo>
                        <a:pt x="14" y="93"/>
                      </a:moveTo>
                      <a:cubicBezTo>
                        <a:pt x="14" y="91"/>
                        <a:pt x="10" y="91"/>
                        <a:pt x="10" y="89"/>
                      </a:cubicBezTo>
                      <a:cubicBezTo>
                        <a:pt x="10" y="88"/>
                        <a:pt x="7" y="89"/>
                        <a:pt x="4" y="91"/>
                      </a:cubicBezTo>
                      <a:cubicBezTo>
                        <a:pt x="1" y="93"/>
                        <a:pt x="0" y="93"/>
                        <a:pt x="2" y="95"/>
                      </a:cubicBezTo>
                      <a:cubicBezTo>
                        <a:pt x="3" y="97"/>
                        <a:pt x="4" y="95"/>
                        <a:pt x="5" y="93"/>
                      </a:cubicBezTo>
                      <a:cubicBezTo>
                        <a:pt x="6" y="91"/>
                        <a:pt x="8" y="96"/>
                        <a:pt x="6" y="100"/>
                      </a:cubicBezTo>
                      <a:cubicBezTo>
                        <a:pt x="4" y="103"/>
                        <a:pt x="6" y="108"/>
                        <a:pt x="8" y="107"/>
                      </a:cubicBezTo>
                      <a:cubicBezTo>
                        <a:pt x="10" y="107"/>
                        <a:pt x="13" y="100"/>
                        <a:pt x="15" y="97"/>
                      </a:cubicBezTo>
                      <a:cubicBezTo>
                        <a:pt x="18" y="93"/>
                        <a:pt x="14" y="94"/>
                        <a:pt x="14" y="93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04" name="组合 203"/>
              <p:cNvGrpSpPr/>
              <p:nvPr/>
            </p:nvGrpSpPr>
            <p:grpSpPr>
              <a:xfrm>
                <a:off x="6148549" y="2789873"/>
                <a:ext cx="1879253" cy="377183"/>
                <a:chOff x="6173773" y="1099193"/>
                <a:chExt cx="1879253" cy="377183"/>
              </a:xfrm>
            </p:grpSpPr>
            <p:sp>
              <p:nvSpPr>
                <p:cNvPr id="205" name="标题 1"/>
                <p:cNvSpPr txBox="1"/>
                <p:nvPr/>
              </p:nvSpPr>
              <p:spPr>
                <a:xfrm>
                  <a:off x="6173773" y="1099193"/>
                  <a:ext cx="1186749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点击此处添加标题</a:t>
                  </a:r>
                  <a:endPara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" name="标题 1"/>
                <p:cNvSpPr txBox="1"/>
                <p:nvPr/>
              </p:nvSpPr>
              <p:spPr>
                <a:xfrm>
                  <a:off x="6173773" y="1337877"/>
                  <a:ext cx="1879253" cy="138499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点击此处添加内容点击此处添加内容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13" name="组合 212"/>
            <p:cNvGrpSpPr/>
            <p:nvPr/>
          </p:nvGrpSpPr>
          <p:grpSpPr>
            <a:xfrm>
              <a:off x="5463849" y="3496339"/>
              <a:ext cx="2525319" cy="540803"/>
              <a:chOff x="5502483" y="3496339"/>
              <a:chExt cx="2525319" cy="540803"/>
            </a:xfrm>
          </p:grpSpPr>
          <p:grpSp>
            <p:nvGrpSpPr>
              <p:cNvPr id="190" name="组合 189"/>
              <p:cNvGrpSpPr/>
              <p:nvPr/>
            </p:nvGrpSpPr>
            <p:grpSpPr>
              <a:xfrm>
                <a:off x="5502483" y="3496339"/>
                <a:ext cx="540803" cy="540803"/>
                <a:chOff x="5502483" y="3496339"/>
                <a:chExt cx="540803" cy="540803"/>
              </a:xfrm>
            </p:grpSpPr>
            <p:sp>
              <p:nvSpPr>
                <p:cNvPr id="186" name="椭圆 185"/>
                <p:cNvSpPr/>
                <p:nvPr/>
              </p:nvSpPr>
              <p:spPr>
                <a:xfrm>
                  <a:off x="5502483" y="3496339"/>
                  <a:ext cx="540803" cy="540803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0" name="Freeform 153"/>
                <p:cNvSpPr>
                  <a:spLocks noEditPoints="1"/>
                </p:cNvSpPr>
                <p:nvPr/>
              </p:nvSpPr>
              <p:spPr bwMode="auto">
                <a:xfrm>
                  <a:off x="5585977" y="3583220"/>
                  <a:ext cx="373815" cy="367041"/>
                </a:xfrm>
                <a:custGeom>
                  <a:avLst/>
                  <a:gdLst>
                    <a:gd name="T0" fmla="*/ 2147483646 w 257"/>
                    <a:gd name="T1" fmla="*/ 1399524543 h 228"/>
                    <a:gd name="T2" fmla="*/ 2147483646 w 257"/>
                    <a:gd name="T3" fmla="*/ 1258157250 h 228"/>
                    <a:gd name="T4" fmla="*/ 2147483646 w 257"/>
                    <a:gd name="T5" fmla="*/ 1088519507 h 228"/>
                    <a:gd name="T6" fmla="*/ 2147483646 w 257"/>
                    <a:gd name="T7" fmla="*/ 975426424 h 228"/>
                    <a:gd name="T8" fmla="*/ 2147483646 w 257"/>
                    <a:gd name="T9" fmla="*/ 720966049 h 228"/>
                    <a:gd name="T10" fmla="*/ 2147483646 w 257"/>
                    <a:gd name="T11" fmla="*/ 424098118 h 228"/>
                    <a:gd name="T12" fmla="*/ 2147483646 w 257"/>
                    <a:gd name="T13" fmla="*/ 268597480 h 228"/>
                    <a:gd name="T14" fmla="*/ 2147483646 w 257"/>
                    <a:gd name="T15" fmla="*/ 84818872 h 228"/>
                    <a:gd name="T16" fmla="*/ 2147483646 w 257"/>
                    <a:gd name="T17" fmla="*/ 395823908 h 228"/>
                    <a:gd name="T18" fmla="*/ 2147483646 w 257"/>
                    <a:gd name="T19" fmla="*/ 593735862 h 228"/>
                    <a:gd name="T20" fmla="*/ 2066601185 w 257"/>
                    <a:gd name="T21" fmla="*/ 452372329 h 228"/>
                    <a:gd name="T22" fmla="*/ 2024423431 w 257"/>
                    <a:gd name="T23" fmla="*/ 268597480 h 228"/>
                    <a:gd name="T24" fmla="*/ 2080657936 w 257"/>
                    <a:gd name="T25" fmla="*/ 127230188 h 228"/>
                    <a:gd name="T26" fmla="*/ 1954132175 w 257"/>
                    <a:gd name="T27" fmla="*/ 155504398 h 228"/>
                    <a:gd name="T28" fmla="*/ 1729194155 w 257"/>
                    <a:gd name="T29" fmla="*/ 98955977 h 228"/>
                    <a:gd name="T30" fmla="*/ 1518316636 w 257"/>
                    <a:gd name="T31" fmla="*/ 254460375 h 228"/>
                    <a:gd name="T32" fmla="*/ 1433968628 w 257"/>
                    <a:gd name="T33" fmla="*/ 395823908 h 228"/>
                    <a:gd name="T34" fmla="*/ 1307439117 w 257"/>
                    <a:gd name="T35" fmla="*/ 339279247 h 228"/>
                    <a:gd name="T36" fmla="*/ 1152796103 w 257"/>
                    <a:gd name="T37" fmla="*/ 353416352 h 228"/>
                    <a:gd name="T38" fmla="*/ 1026270342 w 257"/>
                    <a:gd name="T39" fmla="*/ 424098118 h 228"/>
                    <a:gd name="T40" fmla="*/ 955979085 w 257"/>
                    <a:gd name="T41" fmla="*/ 579602516 h 228"/>
                    <a:gd name="T42" fmla="*/ 829453324 w 257"/>
                    <a:gd name="T43" fmla="*/ 593735862 h 228"/>
                    <a:gd name="T44" fmla="*/ 548280799 w 257"/>
                    <a:gd name="T45" fmla="*/ 862333342 h 228"/>
                    <a:gd name="T46" fmla="*/ 267112024 w 257"/>
                    <a:gd name="T47" fmla="*/ 947152214 h 228"/>
                    <a:gd name="T48" fmla="*/ 98408509 w 257"/>
                    <a:gd name="T49" fmla="*/ 1017837740 h 228"/>
                    <a:gd name="T50" fmla="*/ 42174004 w 257"/>
                    <a:gd name="T51" fmla="*/ 1328842776 h 228"/>
                    <a:gd name="T52" fmla="*/ 70291256 w 257"/>
                    <a:gd name="T53" fmla="*/ 1456069204 h 228"/>
                    <a:gd name="T54" fmla="*/ 168703515 w 257"/>
                    <a:gd name="T55" fmla="*/ 1781211345 h 228"/>
                    <a:gd name="T56" fmla="*/ 182760266 w 257"/>
                    <a:gd name="T57" fmla="*/ 2147483646 h 228"/>
                    <a:gd name="T58" fmla="*/ 435811789 w 257"/>
                    <a:gd name="T59" fmla="*/ 2147483646 h 228"/>
                    <a:gd name="T60" fmla="*/ 815392823 w 257"/>
                    <a:gd name="T61" fmla="*/ 2147483646 h 228"/>
                    <a:gd name="T62" fmla="*/ 1223091109 w 257"/>
                    <a:gd name="T63" fmla="*/ 2035671720 h 228"/>
                    <a:gd name="T64" fmla="*/ 1715137403 w 257"/>
                    <a:gd name="T65" fmla="*/ 2007397510 h 228"/>
                    <a:gd name="T66" fmla="*/ 1869780417 w 257"/>
                    <a:gd name="T67" fmla="*/ 2092220141 h 228"/>
                    <a:gd name="T68" fmla="*/ 2038483932 w 257"/>
                    <a:gd name="T69" fmla="*/ 2147483646 h 228"/>
                    <a:gd name="T70" fmla="*/ 2147483646 w 257"/>
                    <a:gd name="T71" fmla="*/ 2147483646 h 228"/>
                    <a:gd name="T72" fmla="*/ 2147483646 w 257"/>
                    <a:gd name="T73" fmla="*/ 2147483646 h 228"/>
                    <a:gd name="T74" fmla="*/ 2147483646 w 257"/>
                    <a:gd name="T75" fmla="*/ 2147483646 h 228"/>
                    <a:gd name="T76" fmla="*/ 2147483646 w 257"/>
                    <a:gd name="T77" fmla="*/ 2147483646 h 228"/>
                    <a:gd name="T78" fmla="*/ 2147483646 w 257"/>
                    <a:gd name="T79" fmla="*/ 2147483646 h 228"/>
                    <a:gd name="T80" fmla="*/ 2147483646 w 257"/>
                    <a:gd name="T81" fmla="*/ 2147483646 h 228"/>
                    <a:gd name="T82" fmla="*/ 2147483646 w 257"/>
                    <a:gd name="T83" fmla="*/ 2147483646 h 228"/>
                    <a:gd name="T84" fmla="*/ 2147483646 w 257"/>
                    <a:gd name="T85" fmla="*/ 2078083036 h 228"/>
                    <a:gd name="T86" fmla="*/ 2147483646 w 257"/>
                    <a:gd name="T87" fmla="*/ 1781211345 h 228"/>
                    <a:gd name="T88" fmla="*/ 1630785646 w 257"/>
                    <a:gd name="T89" fmla="*/ 84818872 h 228"/>
                    <a:gd name="T90" fmla="*/ 2066601185 w 257"/>
                    <a:gd name="T91" fmla="*/ 2147483646 h 228"/>
                    <a:gd name="T92" fmla="*/ 2147483646 w 257"/>
                    <a:gd name="T93" fmla="*/ 2147483646 h 228"/>
                    <a:gd name="T94" fmla="*/ 2147483646 w 257"/>
                    <a:gd name="T95" fmla="*/ 2147483646 h 228"/>
                    <a:gd name="T96" fmla="*/ 2147483646 w 257"/>
                    <a:gd name="T97" fmla="*/ 2147483646 h 228"/>
                    <a:gd name="T98" fmla="*/ 2147483646 w 257"/>
                    <a:gd name="T99" fmla="*/ 2147483646 h 228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257" h="228">
                      <a:moveTo>
                        <a:pt x="255" y="114"/>
                      </a:moveTo>
                      <a:cubicBezTo>
                        <a:pt x="256" y="113"/>
                        <a:pt x="254" y="109"/>
                        <a:pt x="253" y="110"/>
                      </a:cubicBezTo>
                      <a:cubicBezTo>
                        <a:pt x="252" y="110"/>
                        <a:pt x="252" y="103"/>
                        <a:pt x="253" y="99"/>
                      </a:cubicBezTo>
                      <a:cubicBezTo>
                        <a:pt x="254" y="96"/>
                        <a:pt x="253" y="96"/>
                        <a:pt x="251" y="98"/>
                      </a:cubicBezTo>
                      <a:cubicBezTo>
                        <a:pt x="250" y="100"/>
                        <a:pt x="248" y="95"/>
                        <a:pt x="247" y="93"/>
                      </a:cubicBezTo>
                      <a:cubicBezTo>
                        <a:pt x="247" y="92"/>
                        <a:pt x="245" y="88"/>
                        <a:pt x="242" y="89"/>
                      </a:cubicBezTo>
                      <a:cubicBezTo>
                        <a:pt x="240" y="89"/>
                        <a:pt x="242" y="85"/>
                        <a:pt x="239" y="86"/>
                      </a:cubicBezTo>
                      <a:cubicBezTo>
                        <a:pt x="237" y="86"/>
                        <a:pt x="237" y="83"/>
                        <a:pt x="237" y="79"/>
                      </a:cubicBezTo>
                      <a:cubicBezTo>
                        <a:pt x="238" y="76"/>
                        <a:pt x="236" y="79"/>
                        <a:pt x="235" y="77"/>
                      </a:cubicBezTo>
                      <a:cubicBezTo>
                        <a:pt x="234" y="76"/>
                        <a:pt x="233" y="77"/>
                        <a:pt x="231" y="77"/>
                      </a:cubicBezTo>
                      <a:cubicBezTo>
                        <a:pt x="230" y="78"/>
                        <a:pt x="229" y="75"/>
                        <a:pt x="230" y="73"/>
                      </a:cubicBezTo>
                      <a:cubicBezTo>
                        <a:pt x="230" y="72"/>
                        <a:pt x="229" y="70"/>
                        <a:pt x="227" y="69"/>
                      </a:cubicBezTo>
                      <a:cubicBezTo>
                        <a:pt x="225" y="67"/>
                        <a:pt x="225" y="66"/>
                        <a:pt x="225" y="64"/>
                      </a:cubicBezTo>
                      <a:cubicBezTo>
                        <a:pt x="225" y="62"/>
                        <a:pt x="213" y="56"/>
                        <a:pt x="211" y="56"/>
                      </a:cubicBezTo>
                      <a:cubicBezTo>
                        <a:pt x="208" y="55"/>
                        <a:pt x="210" y="52"/>
                        <a:pt x="209" y="51"/>
                      </a:cubicBezTo>
                      <a:cubicBezTo>
                        <a:pt x="208" y="50"/>
                        <a:pt x="208" y="47"/>
                        <a:pt x="208" y="44"/>
                      </a:cubicBezTo>
                      <a:cubicBezTo>
                        <a:pt x="208" y="41"/>
                        <a:pt x="204" y="40"/>
                        <a:pt x="204" y="37"/>
                      </a:cubicBezTo>
                      <a:cubicBezTo>
                        <a:pt x="204" y="35"/>
                        <a:pt x="203" y="32"/>
                        <a:pt x="203" y="30"/>
                      </a:cubicBezTo>
                      <a:cubicBezTo>
                        <a:pt x="203" y="27"/>
                        <a:pt x="199" y="26"/>
                        <a:pt x="199" y="25"/>
                      </a:cubicBezTo>
                      <a:cubicBezTo>
                        <a:pt x="199" y="23"/>
                        <a:pt x="197" y="24"/>
                        <a:pt x="194" y="25"/>
                      </a:cubicBezTo>
                      <a:cubicBezTo>
                        <a:pt x="192" y="25"/>
                        <a:pt x="192" y="22"/>
                        <a:pt x="192" y="19"/>
                      </a:cubicBezTo>
                      <a:cubicBezTo>
                        <a:pt x="193" y="15"/>
                        <a:pt x="191" y="10"/>
                        <a:pt x="189" y="9"/>
                      </a:cubicBezTo>
                      <a:cubicBezTo>
                        <a:pt x="187" y="7"/>
                        <a:pt x="187" y="2"/>
                        <a:pt x="186" y="1"/>
                      </a:cubicBezTo>
                      <a:cubicBezTo>
                        <a:pt x="185" y="0"/>
                        <a:pt x="182" y="4"/>
                        <a:pt x="182" y="6"/>
                      </a:cubicBezTo>
                      <a:cubicBezTo>
                        <a:pt x="182" y="7"/>
                        <a:pt x="182" y="9"/>
                        <a:pt x="181" y="11"/>
                      </a:cubicBezTo>
                      <a:cubicBezTo>
                        <a:pt x="180" y="12"/>
                        <a:pt x="182" y="16"/>
                        <a:pt x="180" y="17"/>
                      </a:cubicBezTo>
                      <a:cubicBezTo>
                        <a:pt x="178" y="19"/>
                        <a:pt x="180" y="25"/>
                        <a:pt x="179" y="28"/>
                      </a:cubicBezTo>
                      <a:cubicBezTo>
                        <a:pt x="179" y="32"/>
                        <a:pt x="179" y="36"/>
                        <a:pt x="177" y="38"/>
                      </a:cubicBezTo>
                      <a:cubicBezTo>
                        <a:pt x="176" y="40"/>
                        <a:pt x="176" y="44"/>
                        <a:pt x="172" y="45"/>
                      </a:cubicBezTo>
                      <a:cubicBezTo>
                        <a:pt x="169" y="47"/>
                        <a:pt x="164" y="44"/>
                        <a:pt x="165" y="42"/>
                      </a:cubicBezTo>
                      <a:cubicBezTo>
                        <a:pt x="165" y="40"/>
                        <a:pt x="161" y="39"/>
                        <a:pt x="159" y="40"/>
                      </a:cubicBezTo>
                      <a:cubicBezTo>
                        <a:pt x="157" y="40"/>
                        <a:pt x="156" y="37"/>
                        <a:pt x="153" y="35"/>
                      </a:cubicBezTo>
                      <a:cubicBezTo>
                        <a:pt x="150" y="32"/>
                        <a:pt x="148" y="35"/>
                        <a:pt x="147" y="32"/>
                      </a:cubicBezTo>
                      <a:cubicBezTo>
                        <a:pt x="146" y="30"/>
                        <a:pt x="145" y="29"/>
                        <a:pt x="143" y="28"/>
                      </a:cubicBezTo>
                      <a:cubicBezTo>
                        <a:pt x="140" y="26"/>
                        <a:pt x="141" y="26"/>
                        <a:pt x="143" y="25"/>
                      </a:cubicBezTo>
                      <a:cubicBezTo>
                        <a:pt x="145" y="23"/>
                        <a:pt x="145" y="21"/>
                        <a:pt x="144" y="19"/>
                      </a:cubicBezTo>
                      <a:cubicBezTo>
                        <a:pt x="143" y="18"/>
                        <a:pt x="145" y="18"/>
                        <a:pt x="148" y="17"/>
                      </a:cubicBezTo>
                      <a:cubicBezTo>
                        <a:pt x="150" y="15"/>
                        <a:pt x="148" y="13"/>
                        <a:pt x="150" y="12"/>
                      </a:cubicBezTo>
                      <a:cubicBezTo>
                        <a:pt x="152" y="12"/>
                        <a:pt x="151" y="10"/>
                        <a:pt x="148" y="9"/>
                      </a:cubicBezTo>
                      <a:cubicBezTo>
                        <a:pt x="146" y="9"/>
                        <a:pt x="147" y="12"/>
                        <a:pt x="146" y="12"/>
                      </a:cubicBezTo>
                      <a:cubicBezTo>
                        <a:pt x="145" y="12"/>
                        <a:pt x="144" y="8"/>
                        <a:pt x="144" y="9"/>
                      </a:cubicBezTo>
                      <a:cubicBezTo>
                        <a:pt x="143" y="9"/>
                        <a:pt x="140" y="12"/>
                        <a:pt x="139" y="11"/>
                      </a:cubicBezTo>
                      <a:cubicBezTo>
                        <a:pt x="138" y="9"/>
                        <a:pt x="130" y="7"/>
                        <a:pt x="127" y="7"/>
                      </a:cubicBezTo>
                      <a:cubicBezTo>
                        <a:pt x="124" y="6"/>
                        <a:pt x="123" y="2"/>
                        <a:pt x="121" y="3"/>
                      </a:cubicBezTo>
                      <a:cubicBezTo>
                        <a:pt x="119" y="4"/>
                        <a:pt x="121" y="5"/>
                        <a:pt x="123" y="7"/>
                      </a:cubicBezTo>
                      <a:cubicBezTo>
                        <a:pt x="125" y="10"/>
                        <a:pt x="116" y="11"/>
                        <a:pt x="114" y="10"/>
                      </a:cubicBezTo>
                      <a:cubicBezTo>
                        <a:pt x="111" y="9"/>
                        <a:pt x="114" y="12"/>
                        <a:pt x="112" y="12"/>
                      </a:cubicBezTo>
                      <a:cubicBezTo>
                        <a:pt x="110" y="12"/>
                        <a:pt x="109" y="16"/>
                        <a:pt x="108" y="18"/>
                      </a:cubicBezTo>
                      <a:cubicBezTo>
                        <a:pt x="106" y="20"/>
                        <a:pt x="107" y="21"/>
                        <a:pt x="105" y="22"/>
                      </a:cubicBezTo>
                      <a:cubicBezTo>
                        <a:pt x="103" y="23"/>
                        <a:pt x="103" y="25"/>
                        <a:pt x="105" y="28"/>
                      </a:cubicBezTo>
                      <a:cubicBezTo>
                        <a:pt x="108" y="30"/>
                        <a:pt x="104" y="30"/>
                        <a:pt x="102" y="28"/>
                      </a:cubicBezTo>
                      <a:cubicBezTo>
                        <a:pt x="100" y="26"/>
                        <a:pt x="98" y="26"/>
                        <a:pt x="98" y="28"/>
                      </a:cubicBezTo>
                      <a:cubicBezTo>
                        <a:pt x="98" y="31"/>
                        <a:pt x="96" y="30"/>
                        <a:pt x="96" y="27"/>
                      </a:cubicBezTo>
                      <a:cubicBezTo>
                        <a:pt x="96" y="24"/>
                        <a:pt x="93" y="26"/>
                        <a:pt x="93" y="24"/>
                      </a:cubicBezTo>
                      <a:cubicBezTo>
                        <a:pt x="92" y="23"/>
                        <a:pt x="89" y="20"/>
                        <a:pt x="87" y="20"/>
                      </a:cubicBezTo>
                      <a:cubicBezTo>
                        <a:pt x="86" y="20"/>
                        <a:pt x="86" y="22"/>
                        <a:pt x="84" y="22"/>
                      </a:cubicBezTo>
                      <a:cubicBezTo>
                        <a:pt x="82" y="22"/>
                        <a:pt x="82" y="23"/>
                        <a:pt x="82" y="25"/>
                      </a:cubicBezTo>
                      <a:cubicBezTo>
                        <a:pt x="82" y="27"/>
                        <a:pt x="79" y="25"/>
                        <a:pt x="77" y="25"/>
                      </a:cubicBezTo>
                      <a:cubicBezTo>
                        <a:pt x="75" y="26"/>
                        <a:pt x="77" y="28"/>
                        <a:pt x="76" y="28"/>
                      </a:cubicBezTo>
                      <a:cubicBezTo>
                        <a:pt x="75" y="28"/>
                        <a:pt x="75" y="30"/>
                        <a:pt x="73" y="30"/>
                      </a:cubicBezTo>
                      <a:cubicBezTo>
                        <a:pt x="71" y="30"/>
                        <a:pt x="71" y="34"/>
                        <a:pt x="72" y="36"/>
                      </a:cubicBezTo>
                      <a:cubicBezTo>
                        <a:pt x="72" y="38"/>
                        <a:pt x="69" y="35"/>
                        <a:pt x="67" y="36"/>
                      </a:cubicBezTo>
                      <a:cubicBezTo>
                        <a:pt x="65" y="36"/>
                        <a:pt x="68" y="38"/>
                        <a:pt x="68" y="41"/>
                      </a:cubicBezTo>
                      <a:cubicBezTo>
                        <a:pt x="69" y="43"/>
                        <a:pt x="67" y="43"/>
                        <a:pt x="66" y="44"/>
                      </a:cubicBezTo>
                      <a:cubicBezTo>
                        <a:pt x="65" y="45"/>
                        <a:pt x="64" y="41"/>
                        <a:pt x="64" y="39"/>
                      </a:cubicBezTo>
                      <a:cubicBezTo>
                        <a:pt x="64" y="37"/>
                        <a:pt x="61" y="39"/>
                        <a:pt x="59" y="42"/>
                      </a:cubicBezTo>
                      <a:cubicBezTo>
                        <a:pt x="56" y="44"/>
                        <a:pt x="60" y="48"/>
                        <a:pt x="59" y="49"/>
                      </a:cubicBezTo>
                      <a:cubicBezTo>
                        <a:pt x="58" y="50"/>
                        <a:pt x="53" y="54"/>
                        <a:pt x="50" y="58"/>
                      </a:cubicBezTo>
                      <a:cubicBezTo>
                        <a:pt x="47" y="61"/>
                        <a:pt x="41" y="59"/>
                        <a:pt x="39" y="61"/>
                      </a:cubicBezTo>
                      <a:cubicBezTo>
                        <a:pt x="37" y="62"/>
                        <a:pt x="35" y="61"/>
                        <a:pt x="33" y="63"/>
                      </a:cubicBezTo>
                      <a:cubicBezTo>
                        <a:pt x="31" y="64"/>
                        <a:pt x="27" y="67"/>
                        <a:pt x="27" y="65"/>
                      </a:cubicBezTo>
                      <a:cubicBezTo>
                        <a:pt x="26" y="64"/>
                        <a:pt x="21" y="65"/>
                        <a:pt x="19" y="67"/>
                      </a:cubicBezTo>
                      <a:cubicBezTo>
                        <a:pt x="17" y="69"/>
                        <a:pt x="14" y="71"/>
                        <a:pt x="11" y="71"/>
                      </a:cubicBezTo>
                      <a:cubicBezTo>
                        <a:pt x="9" y="72"/>
                        <a:pt x="9" y="75"/>
                        <a:pt x="8" y="76"/>
                      </a:cubicBezTo>
                      <a:cubicBezTo>
                        <a:pt x="7" y="77"/>
                        <a:pt x="7" y="73"/>
                        <a:pt x="7" y="72"/>
                      </a:cubicBezTo>
                      <a:cubicBezTo>
                        <a:pt x="7" y="71"/>
                        <a:pt x="5" y="74"/>
                        <a:pt x="4" y="77"/>
                      </a:cubicBezTo>
                      <a:cubicBezTo>
                        <a:pt x="3" y="80"/>
                        <a:pt x="7" y="81"/>
                        <a:pt x="5" y="84"/>
                      </a:cubicBezTo>
                      <a:cubicBezTo>
                        <a:pt x="2" y="87"/>
                        <a:pt x="1" y="90"/>
                        <a:pt x="3" y="94"/>
                      </a:cubicBezTo>
                      <a:cubicBezTo>
                        <a:pt x="6" y="98"/>
                        <a:pt x="8" y="100"/>
                        <a:pt x="7" y="102"/>
                      </a:cubicBezTo>
                      <a:cubicBezTo>
                        <a:pt x="6" y="104"/>
                        <a:pt x="4" y="98"/>
                        <a:pt x="3" y="99"/>
                      </a:cubicBezTo>
                      <a:cubicBezTo>
                        <a:pt x="3" y="100"/>
                        <a:pt x="6" y="102"/>
                        <a:pt x="5" y="103"/>
                      </a:cubicBezTo>
                      <a:cubicBezTo>
                        <a:pt x="4" y="104"/>
                        <a:pt x="1" y="99"/>
                        <a:pt x="1" y="100"/>
                      </a:cubicBezTo>
                      <a:cubicBezTo>
                        <a:pt x="0" y="101"/>
                        <a:pt x="7" y="111"/>
                        <a:pt x="7" y="114"/>
                      </a:cubicBezTo>
                      <a:cubicBezTo>
                        <a:pt x="7" y="117"/>
                        <a:pt x="13" y="121"/>
                        <a:pt x="12" y="126"/>
                      </a:cubicBezTo>
                      <a:cubicBezTo>
                        <a:pt x="12" y="131"/>
                        <a:pt x="17" y="139"/>
                        <a:pt x="18" y="140"/>
                      </a:cubicBezTo>
                      <a:cubicBezTo>
                        <a:pt x="19" y="141"/>
                        <a:pt x="16" y="145"/>
                        <a:pt x="16" y="148"/>
                      </a:cubicBezTo>
                      <a:cubicBezTo>
                        <a:pt x="17" y="152"/>
                        <a:pt x="15" y="153"/>
                        <a:pt x="13" y="153"/>
                      </a:cubicBezTo>
                      <a:cubicBezTo>
                        <a:pt x="11" y="153"/>
                        <a:pt x="12" y="157"/>
                        <a:pt x="15" y="158"/>
                      </a:cubicBezTo>
                      <a:cubicBezTo>
                        <a:pt x="17" y="158"/>
                        <a:pt x="16" y="160"/>
                        <a:pt x="19" y="162"/>
                      </a:cubicBezTo>
                      <a:cubicBezTo>
                        <a:pt x="22" y="164"/>
                        <a:pt x="29" y="163"/>
                        <a:pt x="31" y="163"/>
                      </a:cubicBezTo>
                      <a:cubicBezTo>
                        <a:pt x="34" y="163"/>
                        <a:pt x="34" y="159"/>
                        <a:pt x="37" y="159"/>
                      </a:cubicBezTo>
                      <a:cubicBezTo>
                        <a:pt x="41" y="159"/>
                        <a:pt x="40" y="158"/>
                        <a:pt x="42" y="156"/>
                      </a:cubicBezTo>
                      <a:cubicBezTo>
                        <a:pt x="43" y="154"/>
                        <a:pt x="51" y="155"/>
                        <a:pt x="58" y="155"/>
                      </a:cubicBezTo>
                      <a:cubicBezTo>
                        <a:pt x="65" y="155"/>
                        <a:pt x="68" y="153"/>
                        <a:pt x="70" y="150"/>
                      </a:cubicBezTo>
                      <a:cubicBezTo>
                        <a:pt x="70" y="148"/>
                        <a:pt x="76" y="147"/>
                        <a:pt x="78" y="146"/>
                      </a:cubicBezTo>
                      <a:cubicBezTo>
                        <a:pt x="80" y="144"/>
                        <a:pt x="82" y="143"/>
                        <a:pt x="87" y="144"/>
                      </a:cubicBezTo>
                      <a:cubicBezTo>
                        <a:pt x="92" y="144"/>
                        <a:pt x="97" y="141"/>
                        <a:pt x="101" y="140"/>
                      </a:cubicBezTo>
                      <a:cubicBezTo>
                        <a:pt x="104" y="138"/>
                        <a:pt x="111" y="139"/>
                        <a:pt x="114" y="138"/>
                      </a:cubicBezTo>
                      <a:cubicBezTo>
                        <a:pt x="117" y="137"/>
                        <a:pt x="118" y="142"/>
                        <a:pt x="122" y="142"/>
                      </a:cubicBezTo>
                      <a:cubicBezTo>
                        <a:pt x="125" y="141"/>
                        <a:pt x="127" y="143"/>
                        <a:pt x="129" y="143"/>
                      </a:cubicBezTo>
                      <a:cubicBezTo>
                        <a:pt x="131" y="143"/>
                        <a:pt x="131" y="144"/>
                        <a:pt x="133" y="145"/>
                      </a:cubicBezTo>
                      <a:cubicBezTo>
                        <a:pt x="134" y="145"/>
                        <a:pt x="134" y="147"/>
                        <a:pt x="133" y="148"/>
                      </a:cubicBezTo>
                      <a:cubicBezTo>
                        <a:pt x="132" y="150"/>
                        <a:pt x="136" y="150"/>
                        <a:pt x="139" y="154"/>
                      </a:cubicBezTo>
                      <a:cubicBezTo>
                        <a:pt x="141" y="157"/>
                        <a:pt x="139" y="158"/>
                        <a:pt x="140" y="161"/>
                      </a:cubicBezTo>
                      <a:cubicBezTo>
                        <a:pt x="141" y="163"/>
                        <a:pt x="142" y="163"/>
                        <a:pt x="145" y="159"/>
                      </a:cubicBezTo>
                      <a:cubicBezTo>
                        <a:pt x="148" y="155"/>
                        <a:pt x="151" y="157"/>
                        <a:pt x="151" y="154"/>
                      </a:cubicBezTo>
                      <a:cubicBezTo>
                        <a:pt x="152" y="151"/>
                        <a:pt x="155" y="147"/>
                        <a:pt x="157" y="149"/>
                      </a:cubicBezTo>
                      <a:cubicBezTo>
                        <a:pt x="159" y="150"/>
                        <a:pt x="155" y="151"/>
                        <a:pt x="154" y="157"/>
                      </a:cubicBezTo>
                      <a:cubicBezTo>
                        <a:pt x="153" y="164"/>
                        <a:pt x="151" y="160"/>
                        <a:pt x="150" y="162"/>
                      </a:cubicBezTo>
                      <a:cubicBezTo>
                        <a:pt x="150" y="164"/>
                        <a:pt x="156" y="165"/>
                        <a:pt x="156" y="162"/>
                      </a:cubicBezTo>
                      <a:cubicBezTo>
                        <a:pt x="156" y="158"/>
                        <a:pt x="157" y="157"/>
                        <a:pt x="159" y="160"/>
                      </a:cubicBezTo>
                      <a:cubicBezTo>
                        <a:pt x="162" y="163"/>
                        <a:pt x="158" y="165"/>
                        <a:pt x="159" y="167"/>
                      </a:cubicBezTo>
                      <a:cubicBezTo>
                        <a:pt x="159" y="168"/>
                        <a:pt x="162" y="166"/>
                        <a:pt x="163" y="167"/>
                      </a:cubicBezTo>
                      <a:cubicBezTo>
                        <a:pt x="166" y="167"/>
                        <a:pt x="169" y="172"/>
                        <a:pt x="168" y="175"/>
                      </a:cubicBezTo>
                      <a:cubicBezTo>
                        <a:pt x="168" y="178"/>
                        <a:pt x="167" y="181"/>
                        <a:pt x="172" y="183"/>
                      </a:cubicBezTo>
                      <a:cubicBezTo>
                        <a:pt x="176" y="185"/>
                        <a:pt x="175" y="186"/>
                        <a:pt x="178" y="186"/>
                      </a:cubicBezTo>
                      <a:cubicBezTo>
                        <a:pt x="181" y="186"/>
                        <a:pt x="189" y="189"/>
                        <a:pt x="191" y="190"/>
                      </a:cubicBezTo>
                      <a:cubicBezTo>
                        <a:pt x="193" y="192"/>
                        <a:pt x="198" y="189"/>
                        <a:pt x="198" y="186"/>
                      </a:cubicBezTo>
                      <a:cubicBezTo>
                        <a:pt x="199" y="182"/>
                        <a:pt x="203" y="186"/>
                        <a:pt x="201" y="187"/>
                      </a:cubicBezTo>
                      <a:cubicBezTo>
                        <a:pt x="199" y="188"/>
                        <a:pt x="202" y="190"/>
                        <a:pt x="202" y="189"/>
                      </a:cubicBezTo>
                      <a:cubicBezTo>
                        <a:pt x="202" y="187"/>
                        <a:pt x="203" y="185"/>
                        <a:pt x="204" y="187"/>
                      </a:cubicBezTo>
                      <a:cubicBezTo>
                        <a:pt x="205" y="189"/>
                        <a:pt x="207" y="189"/>
                        <a:pt x="208" y="191"/>
                      </a:cubicBezTo>
                      <a:cubicBezTo>
                        <a:pt x="209" y="193"/>
                        <a:pt x="210" y="194"/>
                        <a:pt x="210" y="193"/>
                      </a:cubicBezTo>
                      <a:cubicBezTo>
                        <a:pt x="210" y="191"/>
                        <a:pt x="211" y="190"/>
                        <a:pt x="213" y="189"/>
                      </a:cubicBezTo>
                      <a:cubicBezTo>
                        <a:pt x="215" y="188"/>
                        <a:pt x="216" y="187"/>
                        <a:pt x="219" y="185"/>
                      </a:cubicBezTo>
                      <a:cubicBezTo>
                        <a:pt x="221" y="183"/>
                        <a:pt x="231" y="183"/>
                        <a:pt x="232" y="183"/>
                      </a:cubicBezTo>
                      <a:cubicBezTo>
                        <a:pt x="233" y="183"/>
                        <a:pt x="233" y="174"/>
                        <a:pt x="234" y="170"/>
                      </a:cubicBezTo>
                      <a:cubicBezTo>
                        <a:pt x="234" y="166"/>
                        <a:pt x="238" y="165"/>
                        <a:pt x="239" y="160"/>
                      </a:cubicBezTo>
                      <a:cubicBezTo>
                        <a:pt x="239" y="156"/>
                        <a:pt x="244" y="147"/>
                        <a:pt x="245" y="147"/>
                      </a:cubicBezTo>
                      <a:cubicBezTo>
                        <a:pt x="246" y="147"/>
                        <a:pt x="249" y="145"/>
                        <a:pt x="249" y="143"/>
                      </a:cubicBezTo>
                      <a:cubicBezTo>
                        <a:pt x="249" y="140"/>
                        <a:pt x="252" y="137"/>
                        <a:pt x="252" y="134"/>
                      </a:cubicBezTo>
                      <a:cubicBezTo>
                        <a:pt x="252" y="131"/>
                        <a:pt x="254" y="127"/>
                        <a:pt x="254" y="126"/>
                      </a:cubicBezTo>
                      <a:cubicBezTo>
                        <a:pt x="254" y="125"/>
                        <a:pt x="252" y="122"/>
                        <a:pt x="254" y="120"/>
                      </a:cubicBezTo>
                      <a:cubicBezTo>
                        <a:pt x="257" y="118"/>
                        <a:pt x="254" y="115"/>
                        <a:pt x="255" y="114"/>
                      </a:cubicBezTo>
                      <a:close/>
                      <a:moveTo>
                        <a:pt x="116" y="6"/>
                      </a:moveTo>
                      <a:cubicBezTo>
                        <a:pt x="116" y="4"/>
                        <a:pt x="106" y="6"/>
                        <a:pt x="108" y="8"/>
                      </a:cubicBezTo>
                      <a:cubicBezTo>
                        <a:pt x="110" y="9"/>
                        <a:pt x="117" y="8"/>
                        <a:pt x="116" y="6"/>
                      </a:cubicBezTo>
                      <a:close/>
                      <a:moveTo>
                        <a:pt x="147" y="170"/>
                      </a:moveTo>
                      <a:cubicBezTo>
                        <a:pt x="149" y="171"/>
                        <a:pt x="154" y="171"/>
                        <a:pt x="155" y="169"/>
                      </a:cubicBezTo>
                      <a:cubicBezTo>
                        <a:pt x="156" y="167"/>
                        <a:pt x="146" y="168"/>
                        <a:pt x="147" y="170"/>
                      </a:cubicBezTo>
                      <a:close/>
                      <a:moveTo>
                        <a:pt x="210" y="208"/>
                      </a:moveTo>
                      <a:cubicBezTo>
                        <a:pt x="206" y="209"/>
                        <a:pt x="200" y="205"/>
                        <a:pt x="199" y="205"/>
                      </a:cubicBezTo>
                      <a:cubicBezTo>
                        <a:pt x="198" y="206"/>
                        <a:pt x="204" y="215"/>
                        <a:pt x="202" y="218"/>
                      </a:cubicBezTo>
                      <a:cubicBezTo>
                        <a:pt x="200" y="220"/>
                        <a:pt x="208" y="227"/>
                        <a:pt x="210" y="227"/>
                      </a:cubicBezTo>
                      <a:cubicBezTo>
                        <a:pt x="213" y="228"/>
                        <a:pt x="212" y="225"/>
                        <a:pt x="214" y="225"/>
                      </a:cubicBezTo>
                      <a:cubicBezTo>
                        <a:pt x="216" y="225"/>
                        <a:pt x="215" y="223"/>
                        <a:pt x="215" y="222"/>
                      </a:cubicBezTo>
                      <a:cubicBezTo>
                        <a:pt x="215" y="220"/>
                        <a:pt x="217" y="223"/>
                        <a:pt x="219" y="222"/>
                      </a:cubicBezTo>
                      <a:cubicBezTo>
                        <a:pt x="220" y="221"/>
                        <a:pt x="218" y="215"/>
                        <a:pt x="221" y="215"/>
                      </a:cubicBezTo>
                      <a:cubicBezTo>
                        <a:pt x="223" y="215"/>
                        <a:pt x="221" y="208"/>
                        <a:pt x="220" y="206"/>
                      </a:cubicBezTo>
                      <a:cubicBezTo>
                        <a:pt x="220" y="204"/>
                        <a:pt x="214" y="208"/>
                        <a:pt x="210" y="20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7" name="组合 206"/>
              <p:cNvGrpSpPr/>
              <p:nvPr/>
            </p:nvGrpSpPr>
            <p:grpSpPr>
              <a:xfrm>
                <a:off x="6148549" y="3578149"/>
                <a:ext cx="1879253" cy="377183"/>
                <a:chOff x="6173773" y="1099193"/>
                <a:chExt cx="1879253" cy="377183"/>
              </a:xfrm>
            </p:grpSpPr>
            <p:sp>
              <p:nvSpPr>
                <p:cNvPr id="208" name="标题 1"/>
                <p:cNvSpPr txBox="1"/>
                <p:nvPr/>
              </p:nvSpPr>
              <p:spPr>
                <a:xfrm>
                  <a:off x="6173773" y="1099193"/>
                  <a:ext cx="1186749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点击此处添加标题</a:t>
                  </a:r>
                  <a:endPara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" name="标题 1"/>
                <p:cNvSpPr txBox="1"/>
                <p:nvPr/>
              </p:nvSpPr>
              <p:spPr>
                <a:xfrm>
                  <a:off x="6173773" y="1337877"/>
                  <a:ext cx="1879253" cy="138499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点击此处添加内容点击此处添加内容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44853" y="1090683"/>
            <a:ext cx="3810372" cy="3149906"/>
            <a:chOff x="841223" y="1052249"/>
            <a:chExt cx="4117842" cy="3404082"/>
          </a:xfrm>
        </p:grpSpPr>
        <p:sp>
          <p:nvSpPr>
            <p:cNvPr id="8" name="内蒙古"/>
            <p:cNvSpPr/>
            <p:nvPr/>
          </p:nvSpPr>
          <p:spPr bwMode="auto">
            <a:xfrm>
              <a:off x="2570716" y="1090683"/>
              <a:ext cx="1804164" cy="1539524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9" name="甘肃"/>
            <p:cNvSpPr/>
            <p:nvPr/>
          </p:nvSpPr>
          <p:spPr bwMode="auto">
            <a:xfrm>
              <a:off x="2223720" y="2131673"/>
              <a:ext cx="1152996" cy="976203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宁夏"/>
            <p:cNvSpPr/>
            <p:nvPr/>
          </p:nvSpPr>
          <p:spPr bwMode="auto">
            <a:xfrm>
              <a:off x="3042895" y="2470983"/>
              <a:ext cx="232795" cy="384332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新疆"/>
            <p:cNvSpPr/>
            <p:nvPr/>
          </p:nvSpPr>
          <p:spPr bwMode="auto">
            <a:xfrm>
              <a:off x="841223" y="1459641"/>
              <a:ext cx="1648235" cy="1246333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青海"/>
            <p:cNvSpPr/>
            <p:nvPr/>
          </p:nvSpPr>
          <p:spPr bwMode="auto">
            <a:xfrm>
              <a:off x="1910764" y="2438040"/>
              <a:ext cx="1025617" cy="735721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四川"/>
            <p:cNvSpPr/>
            <p:nvPr/>
          </p:nvSpPr>
          <p:spPr bwMode="auto">
            <a:xfrm>
              <a:off x="2499341" y="2954142"/>
              <a:ext cx="887258" cy="778547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西藏"/>
            <p:cNvSpPr/>
            <p:nvPr/>
          </p:nvSpPr>
          <p:spPr bwMode="auto">
            <a:xfrm>
              <a:off x="1025703" y="2637893"/>
              <a:ext cx="1587840" cy="96632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云南"/>
            <p:cNvSpPr/>
            <p:nvPr/>
          </p:nvSpPr>
          <p:spPr bwMode="auto">
            <a:xfrm>
              <a:off x="2471888" y="3441695"/>
              <a:ext cx="718152" cy="748898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贵州"/>
            <p:cNvSpPr/>
            <p:nvPr/>
          </p:nvSpPr>
          <p:spPr bwMode="auto">
            <a:xfrm>
              <a:off x="2986894" y="3431812"/>
              <a:ext cx="485356" cy="420569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广西"/>
            <p:cNvSpPr/>
            <p:nvPr/>
          </p:nvSpPr>
          <p:spPr bwMode="auto">
            <a:xfrm>
              <a:off x="3065956" y="3689864"/>
              <a:ext cx="634697" cy="48316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重庆"/>
            <p:cNvSpPr/>
            <p:nvPr/>
          </p:nvSpPr>
          <p:spPr bwMode="auto">
            <a:xfrm>
              <a:off x="3153803" y="3158387"/>
              <a:ext cx="359076" cy="364566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陕西"/>
            <p:cNvSpPr/>
            <p:nvPr/>
          </p:nvSpPr>
          <p:spPr bwMode="auto">
            <a:xfrm>
              <a:off x="3153803" y="2451217"/>
              <a:ext cx="409587" cy="730231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山西"/>
            <p:cNvSpPr/>
            <p:nvPr/>
          </p:nvSpPr>
          <p:spPr bwMode="auto">
            <a:xfrm>
              <a:off x="3508486" y="2313956"/>
              <a:ext cx="272326" cy="599557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湖南"/>
            <p:cNvSpPr/>
            <p:nvPr/>
          </p:nvSpPr>
          <p:spPr bwMode="auto">
            <a:xfrm>
              <a:off x="3437111" y="3336278"/>
              <a:ext cx="434844" cy="505122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湖北"/>
            <p:cNvSpPr/>
            <p:nvPr/>
          </p:nvSpPr>
          <p:spPr bwMode="auto">
            <a:xfrm>
              <a:off x="3386598" y="3045284"/>
              <a:ext cx="617127" cy="386528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广东"/>
            <p:cNvSpPr/>
            <p:nvPr/>
          </p:nvSpPr>
          <p:spPr bwMode="auto">
            <a:xfrm>
              <a:off x="3522761" y="3755749"/>
              <a:ext cx="642383" cy="508416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江西"/>
            <p:cNvSpPr/>
            <p:nvPr/>
          </p:nvSpPr>
          <p:spPr bwMode="auto">
            <a:xfrm>
              <a:off x="3826933" y="3315415"/>
              <a:ext cx="384332" cy="523789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福建"/>
            <p:cNvSpPr/>
            <p:nvPr/>
          </p:nvSpPr>
          <p:spPr bwMode="auto">
            <a:xfrm>
              <a:off x="4026785" y="3454872"/>
              <a:ext cx="355781" cy="434844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浙江"/>
            <p:cNvSpPr/>
            <p:nvPr/>
          </p:nvSpPr>
          <p:spPr bwMode="auto">
            <a:xfrm>
              <a:off x="4186008" y="3179252"/>
              <a:ext cx="305269" cy="353586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安徽"/>
            <p:cNvSpPr/>
            <p:nvPr/>
          </p:nvSpPr>
          <p:spPr bwMode="auto">
            <a:xfrm>
              <a:off x="3887328" y="2872884"/>
              <a:ext cx="386528" cy="473278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天津"/>
            <p:cNvSpPr/>
            <p:nvPr/>
          </p:nvSpPr>
          <p:spPr bwMode="auto">
            <a:xfrm>
              <a:off x="3963096" y="2327133"/>
              <a:ext cx="101025" cy="146046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辽宁"/>
            <p:cNvSpPr/>
            <p:nvPr/>
          </p:nvSpPr>
          <p:spPr bwMode="auto">
            <a:xfrm>
              <a:off x="4089377" y="1975744"/>
              <a:ext cx="475473" cy="452414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吉林"/>
            <p:cNvSpPr/>
            <p:nvPr/>
          </p:nvSpPr>
          <p:spPr bwMode="auto">
            <a:xfrm>
              <a:off x="4195891" y="1702319"/>
              <a:ext cx="677523" cy="460101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黑龙江"/>
            <p:cNvSpPr/>
            <p:nvPr/>
          </p:nvSpPr>
          <p:spPr bwMode="auto">
            <a:xfrm>
              <a:off x="4052042" y="1052249"/>
              <a:ext cx="907023" cy="824667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山东"/>
            <p:cNvSpPr/>
            <p:nvPr/>
          </p:nvSpPr>
          <p:spPr bwMode="auto">
            <a:xfrm>
              <a:off x="3871955" y="2531378"/>
              <a:ext cx="549046" cy="344801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上海"/>
            <p:cNvSpPr/>
            <p:nvPr/>
          </p:nvSpPr>
          <p:spPr bwMode="auto">
            <a:xfrm>
              <a:off x="4384763" y="3103483"/>
              <a:ext cx="86750" cy="75769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江苏"/>
            <p:cNvSpPr/>
            <p:nvPr/>
          </p:nvSpPr>
          <p:spPr bwMode="auto">
            <a:xfrm>
              <a:off x="3982862" y="2812489"/>
              <a:ext cx="478768" cy="368959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733596" y="2106417"/>
              <a:ext cx="444727" cy="634697"/>
              <a:chOff x="3733596" y="2106417"/>
              <a:chExt cx="444727" cy="634697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9" name="北京"/>
              <p:cNvSpPr/>
              <p:nvPr/>
            </p:nvSpPr>
            <p:spPr bwMode="auto">
              <a:xfrm>
                <a:off x="3862072" y="2261247"/>
                <a:ext cx="133967" cy="143849"/>
              </a:xfrm>
              <a:custGeom>
                <a:avLst/>
                <a:gdLst>
                  <a:gd name="T0" fmla="*/ 2147483646 w 106"/>
                  <a:gd name="T1" fmla="*/ 2147483646 h 114"/>
                  <a:gd name="T2" fmla="*/ 2147483646 w 106"/>
                  <a:gd name="T3" fmla="*/ 2147483646 h 114"/>
                  <a:gd name="T4" fmla="*/ 2147483646 w 106"/>
                  <a:gd name="T5" fmla="*/ 2147483646 h 114"/>
                  <a:gd name="T6" fmla="*/ 2147483646 w 106"/>
                  <a:gd name="T7" fmla="*/ 2147483646 h 114"/>
                  <a:gd name="T8" fmla="*/ 2147483646 w 106"/>
                  <a:gd name="T9" fmla="*/ 2147483646 h 114"/>
                  <a:gd name="T10" fmla="*/ 2147483646 w 106"/>
                  <a:gd name="T11" fmla="*/ 2147483646 h 114"/>
                  <a:gd name="T12" fmla="*/ 2147483646 w 106"/>
                  <a:gd name="T13" fmla="*/ 2147483646 h 114"/>
                  <a:gd name="T14" fmla="*/ 2147483646 w 106"/>
                  <a:gd name="T15" fmla="*/ 2147483646 h 114"/>
                  <a:gd name="T16" fmla="*/ 2147483646 w 106"/>
                  <a:gd name="T17" fmla="*/ 2147483646 h 114"/>
                  <a:gd name="T18" fmla="*/ 0 w 106"/>
                  <a:gd name="T19" fmla="*/ 2147483646 h 114"/>
                  <a:gd name="T20" fmla="*/ 2147483646 w 106"/>
                  <a:gd name="T21" fmla="*/ 2147483646 h 114"/>
                  <a:gd name="T22" fmla="*/ 2147483646 w 106"/>
                  <a:gd name="T23" fmla="*/ 2147483646 h 114"/>
                  <a:gd name="T24" fmla="*/ 2147483646 w 106"/>
                  <a:gd name="T25" fmla="*/ 2147483646 h 114"/>
                  <a:gd name="T26" fmla="*/ 2147483646 w 106"/>
                  <a:gd name="T27" fmla="*/ 2147483646 h 114"/>
                  <a:gd name="T28" fmla="*/ 2147483646 w 106"/>
                  <a:gd name="T29" fmla="*/ 2147483646 h 114"/>
                  <a:gd name="T30" fmla="*/ 2147483646 w 106"/>
                  <a:gd name="T31" fmla="*/ 2147483646 h 114"/>
                  <a:gd name="T32" fmla="*/ 2147483646 w 106"/>
                  <a:gd name="T33" fmla="*/ 2147483646 h 114"/>
                  <a:gd name="T34" fmla="*/ 2147483646 w 106"/>
                  <a:gd name="T35" fmla="*/ 2147483646 h 114"/>
                  <a:gd name="T36" fmla="*/ 2147483646 w 106"/>
                  <a:gd name="T37" fmla="*/ 2147483646 h 114"/>
                  <a:gd name="T38" fmla="*/ 2147483646 w 106"/>
                  <a:gd name="T39" fmla="*/ 2147483646 h 114"/>
                  <a:gd name="T40" fmla="*/ 2147483646 w 106"/>
                  <a:gd name="T41" fmla="*/ 2147483646 h 114"/>
                  <a:gd name="T42" fmla="*/ 2147483646 w 106"/>
                  <a:gd name="T43" fmla="*/ 2147483646 h 114"/>
                  <a:gd name="T44" fmla="*/ 2147483646 w 106"/>
                  <a:gd name="T45" fmla="*/ 2147483646 h 114"/>
                  <a:gd name="T46" fmla="*/ 2147483646 w 106"/>
                  <a:gd name="T47" fmla="*/ 2147483646 h 114"/>
                  <a:gd name="T48" fmla="*/ 2147483646 w 106"/>
                  <a:gd name="T49" fmla="*/ 2147483646 h 114"/>
                  <a:gd name="T50" fmla="*/ 2147483646 w 106"/>
                  <a:gd name="T51" fmla="*/ 2147483646 h 114"/>
                  <a:gd name="T52" fmla="*/ 2147483646 w 106"/>
                  <a:gd name="T53" fmla="*/ 2147483646 h 114"/>
                  <a:gd name="T54" fmla="*/ 2147483646 w 106"/>
                  <a:gd name="T55" fmla="*/ 2147483646 h 114"/>
                  <a:gd name="T56" fmla="*/ 2147483646 w 106"/>
                  <a:gd name="T57" fmla="*/ 2147483646 h 114"/>
                  <a:gd name="T58" fmla="*/ 2147483646 w 106"/>
                  <a:gd name="T59" fmla="*/ 2147483646 h 114"/>
                  <a:gd name="T60" fmla="*/ 2147483646 w 106"/>
                  <a:gd name="T61" fmla="*/ 2147483646 h 114"/>
                  <a:gd name="T62" fmla="*/ 2147483646 w 106"/>
                  <a:gd name="T63" fmla="*/ 2147483646 h 11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06" h="114">
                    <a:moveTo>
                      <a:pt x="52" y="24"/>
                    </a:moveTo>
                    <a:lnTo>
                      <a:pt x="52" y="26"/>
                    </a:lnTo>
                    <a:lnTo>
                      <a:pt x="48" y="26"/>
                    </a:lnTo>
                    <a:lnTo>
                      <a:pt x="38" y="24"/>
                    </a:lnTo>
                    <a:lnTo>
                      <a:pt x="38" y="28"/>
                    </a:lnTo>
                    <a:lnTo>
                      <a:pt x="38" y="30"/>
                    </a:lnTo>
                    <a:lnTo>
                      <a:pt x="36" y="30"/>
                    </a:lnTo>
                    <a:lnTo>
                      <a:pt x="18" y="38"/>
                    </a:lnTo>
                    <a:lnTo>
                      <a:pt x="18" y="40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6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14" y="72"/>
                    </a:lnTo>
                    <a:lnTo>
                      <a:pt x="4" y="82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4" y="96"/>
                    </a:lnTo>
                    <a:lnTo>
                      <a:pt x="14" y="100"/>
                    </a:lnTo>
                    <a:lnTo>
                      <a:pt x="20" y="100"/>
                    </a:lnTo>
                    <a:lnTo>
                      <a:pt x="32" y="102"/>
                    </a:lnTo>
                    <a:lnTo>
                      <a:pt x="36" y="102"/>
                    </a:lnTo>
                    <a:lnTo>
                      <a:pt x="40" y="106"/>
                    </a:lnTo>
                    <a:lnTo>
                      <a:pt x="48" y="110"/>
                    </a:lnTo>
                    <a:lnTo>
                      <a:pt x="56" y="114"/>
                    </a:lnTo>
                    <a:lnTo>
                      <a:pt x="62" y="114"/>
                    </a:lnTo>
                    <a:lnTo>
                      <a:pt x="66" y="112"/>
                    </a:lnTo>
                    <a:lnTo>
                      <a:pt x="72" y="106"/>
                    </a:lnTo>
                    <a:lnTo>
                      <a:pt x="78" y="98"/>
                    </a:lnTo>
                    <a:lnTo>
                      <a:pt x="84" y="84"/>
                    </a:lnTo>
                    <a:lnTo>
                      <a:pt x="80" y="66"/>
                    </a:lnTo>
                    <a:lnTo>
                      <a:pt x="86" y="68"/>
                    </a:lnTo>
                    <a:lnTo>
                      <a:pt x="96" y="68"/>
                    </a:lnTo>
                    <a:lnTo>
                      <a:pt x="100" y="66"/>
                    </a:lnTo>
                    <a:lnTo>
                      <a:pt x="102" y="62"/>
                    </a:lnTo>
                    <a:lnTo>
                      <a:pt x="94" y="38"/>
                    </a:lnTo>
                    <a:lnTo>
                      <a:pt x="96" y="30"/>
                    </a:lnTo>
                    <a:lnTo>
                      <a:pt x="102" y="26"/>
                    </a:lnTo>
                    <a:lnTo>
                      <a:pt x="106" y="22"/>
                    </a:lnTo>
                    <a:lnTo>
                      <a:pt x="104" y="18"/>
                    </a:lnTo>
                    <a:lnTo>
                      <a:pt x="86" y="18"/>
                    </a:lnTo>
                    <a:lnTo>
                      <a:pt x="68" y="6"/>
                    </a:lnTo>
                    <a:lnTo>
                      <a:pt x="62" y="2"/>
                    </a:lnTo>
                    <a:lnTo>
                      <a:pt x="58" y="0"/>
                    </a:lnTo>
                    <a:lnTo>
                      <a:pt x="48" y="2"/>
                    </a:lnTo>
                    <a:lnTo>
                      <a:pt x="44" y="2"/>
                    </a:lnTo>
                    <a:lnTo>
                      <a:pt x="44" y="8"/>
                    </a:lnTo>
                    <a:lnTo>
                      <a:pt x="50" y="10"/>
                    </a:lnTo>
                    <a:lnTo>
                      <a:pt x="54" y="16"/>
                    </a:lnTo>
                    <a:lnTo>
                      <a:pt x="54" y="20"/>
                    </a:lnTo>
                    <a:lnTo>
                      <a:pt x="52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" name="河北"/>
              <p:cNvSpPr/>
              <p:nvPr/>
            </p:nvSpPr>
            <p:spPr bwMode="auto">
              <a:xfrm>
                <a:off x="3733596" y="2106417"/>
                <a:ext cx="444727" cy="634697"/>
              </a:xfrm>
              <a:custGeom>
                <a:avLst/>
                <a:gdLst>
                  <a:gd name="T0" fmla="*/ 2147483646 w 352"/>
                  <a:gd name="T1" fmla="*/ 2147483646 h 502"/>
                  <a:gd name="T2" fmla="*/ 2147483646 w 352"/>
                  <a:gd name="T3" fmla="*/ 2147483646 h 502"/>
                  <a:gd name="T4" fmla="*/ 2147483646 w 352"/>
                  <a:gd name="T5" fmla="*/ 2147483646 h 502"/>
                  <a:gd name="T6" fmla="*/ 2147483646 w 352"/>
                  <a:gd name="T7" fmla="*/ 2147483646 h 502"/>
                  <a:gd name="T8" fmla="*/ 2147483646 w 352"/>
                  <a:gd name="T9" fmla="*/ 2147483646 h 502"/>
                  <a:gd name="T10" fmla="*/ 2147483646 w 352"/>
                  <a:gd name="T11" fmla="*/ 2147483646 h 502"/>
                  <a:gd name="T12" fmla="*/ 2147483646 w 352"/>
                  <a:gd name="T13" fmla="*/ 2147483646 h 502"/>
                  <a:gd name="T14" fmla="*/ 2147483646 w 352"/>
                  <a:gd name="T15" fmla="*/ 2147483646 h 502"/>
                  <a:gd name="T16" fmla="*/ 2147483646 w 352"/>
                  <a:gd name="T17" fmla="*/ 2147483646 h 502"/>
                  <a:gd name="T18" fmla="*/ 2147483646 w 352"/>
                  <a:gd name="T19" fmla="*/ 2147483646 h 502"/>
                  <a:gd name="T20" fmla="*/ 2147483646 w 352"/>
                  <a:gd name="T21" fmla="*/ 2147483646 h 502"/>
                  <a:gd name="T22" fmla="*/ 2147483646 w 352"/>
                  <a:gd name="T23" fmla="*/ 2147483646 h 502"/>
                  <a:gd name="T24" fmla="*/ 2147483646 w 352"/>
                  <a:gd name="T25" fmla="*/ 2147483646 h 502"/>
                  <a:gd name="T26" fmla="*/ 2147483646 w 352"/>
                  <a:gd name="T27" fmla="*/ 2147483646 h 502"/>
                  <a:gd name="T28" fmla="*/ 2147483646 w 352"/>
                  <a:gd name="T29" fmla="*/ 2147483646 h 502"/>
                  <a:gd name="T30" fmla="*/ 2147483646 w 352"/>
                  <a:gd name="T31" fmla="*/ 2147483646 h 502"/>
                  <a:gd name="T32" fmla="*/ 2147483646 w 352"/>
                  <a:gd name="T33" fmla="*/ 2147483646 h 502"/>
                  <a:gd name="T34" fmla="*/ 2147483646 w 352"/>
                  <a:gd name="T35" fmla="*/ 2147483646 h 502"/>
                  <a:gd name="T36" fmla="*/ 2147483646 w 352"/>
                  <a:gd name="T37" fmla="*/ 2147483646 h 502"/>
                  <a:gd name="T38" fmla="*/ 2147483646 w 352"/>
                  <a:gd name="T39" fmla="*/ 2147483646 h 502"/>
                  <a:gd name="T40" fmla="*/ 2147483646 w 352"/>
                  <a:gd name="T41" fmla="*/ 2147483646 h 502"/>
                  <a:gd name="T42" fmla="*/ 2147483646 w 352"/>
                  <a:gd name="T43" fmla="*/ 2147483646 h 502"/>
                  <a:gd name="T44" fmla="*/ 2147483646 w 352"/>
                  <a:gd name="T45" fmla="*/ 2147483646 h 502"/>
                  <a:gd name="T46" fmla="*/ 2147483646 w 352"/>
                  <a:gd name="T47" fmla="*/ 2147483646 h 502"/>
                  <a:gd name="T48" fmla="*/ 2147483646 w 352"/>
                  <a:gd name="T49" fmla="*/ 2147483646 h 502"/>
                  <a:gd name="T50" fmla="*/ 2147483646 w 352"/>
                  <a:gd name="T51" fmla="*/ 2147483646 h 502"/>
                  <a:gd name="T52" fmla="*/ 2147483646 w 352"/>
                  <a:gd name="T53" fmla="*/ 2147483646 h 502"/>
                  <a:gd name="T54" fmla="*/ 2147483646 w 352"/>
                  <a:gd name="T55" fmla="*/ 2147483646 h 502"/>
                  <a:gd name="T56" fmla="*/ 2147483646 w 352"/>
                  <a:gd name="T57" fmla="*/ 2147483646 h 502"/>
                  <a:gd name="T58" fmla="*/ 2147483646 w 352"/>
                  <a:gd name="T59" fmla="*/ 2147483646 h 502"/>
                  <a:gd name="T60" fmla="*/ 2147483646 w 352"/>
                  <a:gd name="T61" fmla="*/ 2147483646 h 502"/>
                  <a:gd name="T62" fmla="*/ 2147483646 w 352"/>
                  <a:gd name="T63" fmla="*/ 2147483646 h 502"/>
                  <a:gd name="T64" fmla="*/ 2147483646 w 352"/>
                  <a:gd name="T65" fmla="*/ 2147483646 h 502"/>
                  <a:gd name="T66" fmla="*/ 2147483646 w 352"/>
                  <a:gd name="T67" fmla="*/ 2147483646 h 502"/>
                  <a:gd name="T68" fmla="*/ 2147483646 w 352"/>
                  <a:gd name="T69" fmla="*/ 2147483646 h 502"/>
                  <a:gd name="T70" fmla="*/ 2147483646 w 352"/>
                  <a:gd name="T71" fmla="*/ 2147483646 h 502"/>
                  <a:gd name="T72" fmla="*/ 2147483646 w 352"/>
                  <a:gd name="T73" fmla="*/ 2147483646 h 502"/>
                  <a:gd name="T74" fmla="*/ 2147483646 w 352"/>
                  <a:gd name="T75" fmla="*/ 2147483646 h 502"/>
                  <a:gd name="T76" fmla="*/ 2147483646 w 352"/>
                  <a:gd name="T77" fmla="*/ 2147483646 h 502"/>
                  <a:gd name="T78" fmla="*/ 2147483646 w 352"/>
                  <a:gd name="T79" fmla="*/ 2147483646 h 502"/>
                  <a:gd name="T80" fmla="*/ 2147483646 w 352"/>
                  <a:gd name="T81" fmla="*/ 2147483646 h 502"/>
                  <a:gd name="T82" fmla="*/ 2147483646 w 352"/>
                  <a:gd name="T83" fmla="*/ 2147483646 h 502"/>
                  <a:gd name="T84" fmla="*/ 2147483646 w 352"/>
                  <a:gd name="T85" fmla="*/ 2147483646 h 502"/>
                  <a:gd name="T86" fmla="*/ 2147483646 w 352"/>
                  <a:gd name="T87" fmla="*/ 2147483646 h 502"/>
                  <a:gd name="T88" fmla="*/ 2147483646 w 352"/>
                  <a:gd name="T89" fmla="*/ 2147483646 h 502"/>
                  <a:gd name="T90" fmla="*/ 2147483646 w 352"/>
                  <a:gd name="T91" fmla="*/ 2147483646 h 502"/>
                  <a:gd name="T92" fmla="*/ 2147483646 w 352"/>
                  <a:gd name="T93" fmla="*/ 2147483646 h 502"/>
                  <a:gd name="T94" fmla="*/ 2147483646 w 352"/>
                  <a:gd name="T95" fmla="*/ 2147483646 h 502"/>
                  <a:gd name="T96" fmla="*/ 2147483646 w 352"/>
                  <a:gd name="T97" fmla="*/ 2147483646 h 502"/>
                  <a:gd name="T98" fmla="*/ 2147483646 w 352"/>
                  <a:gd name="T99" fmla="*/ 2147483646 h 502"/>
                  <a:gd name="T100" fmla="*/ 2147483646 w 352"/>
                  <a:gd name="T101" fmla="*/ 2147483646 h 502"/>
                  <a:gd name="T102" fmla="*/ 2147483646 w 352"/>
                  <a:gd name="T103" fmla="*/ 2147483646 h 502"/>
                  <a:gd name="T104" fmla="*/ 2147483646 w 352"/>
                  <a:gd name="T105" fmla="*/ 2147483646 h 502"/>
                  <a:gd name="T106" fmla="*/ 2147483646 w 352"/>
                  <a:gd name="T107" fmla="*/ 2147483646 h 502"/>
                  <a:gd name="T108" fmla="*/ 2147483646 w 352"/>
                  <a:gd name="T109" fmla="*/ 2147483646 h 50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352" h="502">
                    <a:moveTo>
                      <a:pt x="324" y="152"/>
                    </a:moveTo>
                    <a:lnTo>
                      <a:pt x="318" y="148"/>
                    </a:lnTo>
                    <a:lnTo>
                      <a:pt x="316" y="148"/>
                    </a:lnTo>
                    <a:lnTo>
                      <a:pt x="312" y="144"/>
                    </a:lnTo>
                    <a:lnTo>
                      <a:pt x="290" y="136"/>
                    </a:lnTo>
                    <a:lnTo>
                      <a:pt x="284" y="136"/>
                    </a:lnTo>
                    <a:lnTo>
                      <a:pt x="280" y="138"/>
                    </a:lnTo>
                    <a:lnTo>
                      <a:pt x="270" y="122"/>
                    </a:lnTo>
                    <a:lnTo>
                      <a:pt x="272" y="120"/>
                    </a:lnTo>
                    <a:lnTo>
                      <a:pt x="278" y="112"/>
                    </a:lnTo>
                    <a:lnTo>
                      <a:pt x="278" y="104"/>
                    </a:lnTo>
                    <a:lnTo>
                      <a:pt x="278" y="102"/>
                    </a:lnTo>
                    <a:lnTo>
                      <a:pt x="282" y="96"/>
                    </a:lnTo>
                    <a:lnTo>
                      <a:pt x="280" y="94"/>
                    </a:lnTo>
                    <a:lnTo>
                      <a:pt x="268" y="92"/>
                    </a:lnTo>
                    <a:lnTo>
                      <a:pt x="246" y="88"/>
                    </a:lnTo>
                    <a:lnTo>
                      <a:pt x="234" y="76"/>
                    </a:lnTo>
                    <a:lnTo>
                      <a:pt x="230" y="68"/>
                    </a:lnTo>
                    <a:lnTo>
                      <a:pt x="228" y="64"/>
                    </a:lnTo>
                    <a:lnTo>
                      <a:pt x="234" y="48"/>
                    </a:lnTo>
                    <a:lnTo>
                      <a:pt x="234" y="36"/>
                    </a:lnTo>
                    <a:lnTo>
                      <a:pt x="234" y="32"/>
                    </a:lnTo>
                    <a:lnTo>
                      <a:pt x="228" y="40"/>
                    </a:lnTo>
                    <a:lnTo>
                      <a:pt x="226" y="40"/>
                    </a:lnTo>
                    <a:lnTo>
                      <a:pt x="226" y="42"/>
                    </a:lnTo>
                    <a:lnTo>
                      <a:pt x="224" y="40"/>
                    </a:lnTo>
                    <a:lnTo>
                      <a:pt x="222" y="40"/>
                    </a:lnTo>
                    <a:lnTo>
                      <a:pt x="210" y="30"/>
                    </a:lnTo>
                    <a:lnTo>
                      <a:pt x="208" y="28"/>
                    </a:lnTo>
                    <a:lnTo>
                      <a:pt x="208" y="26"/>
                    </a:lnTo>
                    <a:lnTo>
                      <a:pt x="206" y="8"/>
                    </a:lnTo>
                    <a:lnTo>
                      <a:pt x="200" y="0"/>
                    </a:lnTo>
                    <a:lnTo>
                      <a:pt x="188" y="0"/>
                    </a:lnTo>
                    <a:lnTo>
                      <a:pt x="180" y="14"/>
                    </a:lnTo>
                    <a:lnTo>
                      <a:pt x="180" y="16"/>
                    </a:lnTo>
                    <a:lnTo>
                      <a:pt x="178" y="16"/>
                    </a:lnTo>
                    <a:lnTo>
                      <a:pt x="160" y="12"/>
                    </a:lnTo>
                    <a:lnTo>
                      <a:pt x="156" y="30"/>
                    </a:lnTo>
                    <a:lnTo>
                      <a:pt x="156" y="48"/>
                    </a:lnTo>
                    <a:lnTo>
                      <a:pt x="146" y="64"/>
                    </a:lnTo>
                    <a:lnTo>
                      <a:pt x="146" y="66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30" y="68"/>
                    </a:lnTo>
                    <a:lnTo>
                      <a:pt x="118" y="76"/>
                    </a:lnTo>
                    <a:lnTo>
                      <a:pt x="118" y="78"/>
                    </a:lnTo>
                    <a:lnTo>
                      <a:pt x="116" y="78"/>
                    </a:lnTo>
                    <a:lnTo>
                      <a:pt x="114" y="78"/>
                    </a:lnTo>
                    <a:lnTo>
                      <a:pt x="92" y="70"/>
                    </a:lnTo>
                    <a:lnTo>
                      <a:pt x="90" y="78"/>
                    </a:lnTo>
                    <a:lnTo>
                      <a:pt x="90" y="80"/>
                    </a:lnTo>
                    <a:lnTo>
                      <a:pt x="80" y="96"/>
                    </a:lnTo>
                    <a:lnTo>
                      <a:pt x="76" y="100"/>
                    </a:lnTo>
                    <a:lnTo>
                      <a:pt x="74" y="100"/>
                    </a:lnTo>
                    <a:lnTo>
                      <a:pt x="64" y="100"/>
                    </a:lnTo>
                    <a:lnTo>
                      <a:pt x="50" y="94"/>
                    </a:lnTo>
                    <a:lnTo>
                      <a:pt x="48" y="92"/>
                    </a:lnTo>
                    <a:lnTo>
                      <a:pt x="48" y="90"/>
                    </a:lnTo>
                    <a:lnTo>
                      <a:pt x="46" y="72"/>
                    </a:lnTo>
                    <a:lnTo>
                      <a:pt x="42" y="56"/>
                    </a:lnTo>
                    <a:lnTo>
                      <a:pt x="38" y="52"/>
                    </a:lnTo>
                    <a:lnTo>
                      <a:pt x="34" y="64"/>
                    </a:lnTo>
                    <a:lnTo>
                      <a:pt x="24" y="76"/>
                    </a:lnTo>
                    <a:lnTo>
                      <a:pt x="16" y="96"/>
                    </a:lnTo>
                    <a:lnTo>
                      <a:pt x="14" y="96"/>
                    </a:lnTo>
                    <a:lnTo>
                      <a:pt x="8" y="108"/>
                    </a:lnTo>
                    <a:lnTo>
                      <a:pt x="6" y="114"/>
                    </a:lnTo>
                    <a:lnTo>
                      <a:pt x="0" y="122"/>
                    </a:lnTo>
                    <a:lnTo>
                      <a:pt x="6" y="140"/>
                    </a:lnTo>
                    <a:lnTo>
                      <a:pt x="30" y="168"/>
                    </a:lnTo>
                    <a:lnTo>
                      <a:pt x="38" y="184"/>
                    </a:lnTo>
                    <a:lnTo>
                      <a:pt x="38" y="186"/>
                    </a:lnTo>
                    <a:lnTo>
                      <a:pt x="36" y="188"/>
                    </a:lnTo>
                    <a:lnTo>
                      <a:pt x="30" y="196"/>
                    </a:lnTo>
                    <a:lnTo>
                      <a:pt x="28" y="196"/>
                    </a:lnTo>
                    <a:lnTo>
                      <a:pt x="12" y="200"/>
                    </a:lnTo>
                    <a:lnTo>
                      <a:pt x="14" y="212"/>
                    </a:lnTo>
                    <a:lnTo>
                      <a:pt x="26" y="220"/>
                    </a:lnTo>
                    <a:lnTo>
                      <a:pt x="42" y="224"/>
                    </a:lnTo>
                    <a:lnTo>
                      <a:pt x="48" y="240"/>
                    </a:lnTo>
                    <a:lnTo>
                      <a:pt x="44" y="268"/>
                    </a:lnTo>
                    <a:lnTo>
                      <a:pt x="38" y="280"/>
                    </a:lnTo>
                    <a:lnTo>
                      <a:pt x="38" y="284"/>
                    </a:lnTo>
                    <a:lnTo>
                      <a:pt x="36" y="284"/>
                    </a:lnTo>
                    <a:lnTo>
                      <a:pt x="16" y="286"/>
                    </a:lnTo>
                    <a:lnTo>
                      <a:pt x="16" y="294"/>
                    </a:lnTo>
                    <a:lnTo>
                      <a:pt x="10" y="312"/>
                    </a:lnTo>
                    <a:lnTo>
                      <a:pt x="8" y="332"/>
                    </a:lnTo>
                    <a:lnTo>
                      <a:pt x="12" y="344"/>
                    </a:lnTo>
                    <a:lnTo>
                      <a:pt x="36" y="358"/>
                    </a:lnTo>
                    <a:lnTo>
                      <a:pt x="38" y="360"/>
                    </a:lnTo>
                    <a:lnTo>
                      <a:pt x="48" y="376"/>
                    </a:lnTo>
                    <a:lnTo>
                      <a:pt x="48" y="378"/>
                    </a:lnTo>
                    <a:lnTo>
                      <a:pt x="48" y="380"/>
                    </a:lnTo>
                    <a:lnTo>
                      <a:pt x="34" y="408"/>
                    </a:lnTo>
                    <a:lnTo>
                      <a:pt x="32" y="416"/>
                    </a:lnTo>
                    <a:lnTo>
                      <a:pt x="24" y="434"/>
                    </a:lnTo>
                    <a:lnTo>
                      <a:pt x="20" y="448"/>
                    </a:lnTo>
                    <a:lnTo>
                      <a:pt x="20" y="450"/>
                    </a:lnTo>
                    <a:lnTo>
                      <a:pt x="14" y="456"/>
                    </a:lnTo>
                    <a:lnTo>
                      <a:pt x="12" y="462"/>
                    </a:lnTo>
                    <a:lnTo>
                      <a:pt x="12" y="464"/>
                    </a:lnTo>
                    <a:lnTo>
                      <a:pt x="12" y="466"/>
                    </a:lnTo>
                    <a:lnTo>
                      <a:pt x="14" y="468"/>
                    </a:lnTo>
                    <a:lnTo>
                      <a:pt x="22" y="476"/>
                    </a:lnTo>
                    <a:lnTo>
                      <a:pt x="26" y="482"/>
                    </a:lnTo>
                    <a:lnTo>
                      <a:pt x="28" y="484"/>
                    </a:lnTo>
                    <a:lnTo>
                      <a:pt x="28" y="488"/>
                    </a:lnTo>
                    <a:lnTo>
                      <a:pt x="30" y="492"/>
                    </a:lnTo>
                    <a:lnTo>
                      <a:pt x="36" y="496"/>
                    </a:lnTo>
                    <a:lnTo>
                      <a:pt x="66" y="502"/>
                    </a:lnTo>
                    <a:lnTo>
                      <a:pt x="80" y="500"/>
                    </a:lnTo>
                    <a:lnTo>
                      <a:pt x="94" y="496"/>
                    </a:lnTo>
                    <a:lnTo>
                      <a:pt x="108" y="492"/>
                    </a:lnTo>
                    <a:lnTo>
                      <a:pt x="122" y="492"/>
                    </a:lnTo>
                    <a:lnTo>
                      <a:pt x="122" y="486"/>
                    </a:lnTo>
                    <a:lnTo>
                      <a:pt x="114" y="464"/>
                    </a:lnTo>
                    <a:lnTo>
                      <a:pt x="112" y="464"/>
                    </a:lnTo>
                    <a:lnTo>
                      <a:pt x="114" y="464"/>
                    </a:lnTo>
                    <a:lnTo>
                      <a:pt x="158" y="400"/>
                    </a:lnTo>
                    <a:lnTo>
                      <a:pt x="208" y="352"/>
                    </a:lnTo>
                    <a:lnTo>
                      <a:pt x="224" y="348"/>
                    </a:lnTo>
                    <a:lnTo>
                      <a:pt x="232" y="338"/>
                    </a:lnTo>
                    <a:lnTo>
                      <a:pt x="240" y="332"/>
                    </a:lnTo>
                    <a:lnTo>
                      <a:pt x="250" y="328"/>
                    </a:lnTo>
                    <a:lnTo>
                      <a:pt x="246" y="324"/>
                    </a:lnTo>
                    <a:lnTo>
                      <a:pt x="234" y="312"/>
                    </a:lnTo>
                    <a:lnTo>
                      <a:pt x="226" y="302"/>
                    </a:lnTo>
                    <a:lnTo>
                      <a:pt x="226" y="300"/>
                    </a:lnTo>
                    <a:lnTo>
                      <a:pt x="230" y="294"/>
                    </a:lnTo>
                    <a:lnTo>
                      <a:pt x="218" y="296"/>
                    </a:lnTo>
                    <a:lnTo>
                      <a:pt x="196" y="292"/>
                    </a:lnTo>
                    <a:lnTo>
                      <a:pt x="186" y="284"/>
                    </a:lnTo>
                    <a:lnTo>
                      <a:pt x="182" y="280"/>
                    </a:lnTo>
                    <a:lnTo>
                      <a:pt x="180" y="276"/>
                    </a:lnTo>
                    <a:lnTo>
                      <a:pt x="176" y="256"/>
                    </a:lnTo>
                    <a:lnTo>
                      <a:pt x="174" y="238"/>
                    </a:lnTo>
                    <a:lnTo>
                      <a:pt x="170" y="242"/>
                    </a:lnTo>
                    <a:lnTo>
                      <a:pt x="164" y="244"/>
                    </a:lnTo>
                    <a:lnTo>
                      <a:pt x="146" y="240"/>
                    </a:lnTo>
                    <a:lnTo>
                      <a:pt x="136" y="232"/>
                    </a:lnTo>
                    <a:lnTo>
                      <a:pt x="122" y="228"/>
                    </a:lnTo>
                    <a:lnTo>
                      <a:pt x="116" y="228"/>
                    </a:lnTo>
                    <a:lnTo>
                      <a:pt x="110" y="226"/>
                    </a:lnTo>
                    <a:lnTo>
                      <a:pt x="104" y="224"/>
                    </a:lnTo>
                    <a:lnTo>
                      <a:pt x="98" y="218"/>
                    </a:lnTo>
                    <a:lnTo>
                      <a:pt x="96" y="214"/>
                    </a:lnTo>
                    <a:lnTo>
                      <a:pt x="96" y="210"/>
                    </a:lnTo>
                    <a:lnTo>
                      <a:pt x="96" y="206"/>
                    </a:lnTo>
                    <a:lnTo>
                      <a:pt x="98" y="202"/>
                    </a:lnTo>
                    <a:lnTo>
                      <a:pt x="102" y="200"/>
                    </a:lnTo>
                    <a:lnTo>
                      <a:pt x="110" y="192"/>
                    </a:lnTo>
                    <a:lnTo>
                      <a:pt x="118" y="180"/>
                    </a:lnTo>
                    <a:lnTo>
                      <a:pt x="116" y="176"/>
                    </a:lnTo>
                    <a:lnTo>
                      <a:pt x="114" y="170"/>
                    </a:lnTo>
                    <a:lnTo>
                      <a:pt x="112" y="164"/>
                    </a:lnTo>
                    <a:lnTo>
                      <a:pt x="114" y="160"/>
                    </a:lnTo>
                    <a:lnTo>
                      <a:pt x="114" y="158"/>
                    </a:lnTo>
                    <a:lnTo>
                      <a:pt x="116" y="156"/>
                    </a:lnTo>
                    <a:lnTo>
                      <a:pt x="120" y="152"/>
                    </a:lnTo>
                    <a:lnTo>
                      <a:pt x="134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50" y="140"/>
                    </a:lnTo>
                    <a:lnTo>
                      <a:pt x="148" y="140"/>
                    </a:lnTo>
                    <a:lnTo>
                      <a:pt x="142" y="136"/>
                    </a:lnTo>
                    <a:lnTo>
                      <a:pt x="140" y="132"/>
                    </a:lnTo>
                    <a:lnTo>
                      <a:pt x="140" y="128"/>
                    </a:lnTo>
                    <a:lnTo>
                      <a:pt x="142" y="122"/>
                    </a:lnTo>
                    <a:lnTo>
                      <a:pt x="148" y="118"/>
                    </a:lnTo>
                    <a:lnTo>
                      <a:pt x="154" y="116"/>
                    </a:lnTo>
                    <a:lnTo>
                      <a:pt x="160" y="116"/>
                    </a:lnTo>
                    <a:lnTo>
                      <a:pt x="166" y="118"/>
                    </a:lnTo>
                    <a:lnTo>
                      <a:pt x="172" y="120"/>
                    </a:lnTo>
                    <a:lnTo>
                      <a:pt x="190" y="134"/>
                    </a:lnTo>
                    <a:lnTo>
                      <a:pt x="208" y="134"/>
                    </a:lnTo>
                    <a:lnTo>
                      <a:pt x="214" y="138"/>
                    </a:lnTo>
                    <a:lnTo>
                      <a:pt x="214" y="144"/>
                    </a:lnTo>
                    <a:lnTo>
                      <a:pt x="214" y="150"/>
                    </a:lnTo>
                    <a:lnTo>
                      <a:pt x="210" y="152"/>
                    </a:lnTo>
                    <a:lnTo>
                      <a:pt x="206" y="152"/>
                    </a:lnTo>
                    <a:lnTo>
                      <a:pt x="204" y="154"/>
                    </a:lnTo>
                    <a:lnTo>
                      <a:pt x="202" y="160"/>
                    </a:lnTo>
                    <a:lnTo>
                      <a:pt x="210" y="180"/>
                    </a:lnTo>
                    <a:lnTo>
                      <a:pt x="218" y="170"/>
                    </a:lnTo>
                    <a:lnTo>
                      <a:pt x="226" y="168"/>
                    </a:lnTo>
                    <a:lnTo>
                      <a:pt x="230" y="168"/>
                    </a:lnTo>
                    <a:lnTo>
                      <a:pt x="234" y="172"/>
                    </a:lnTo>
                    <a:lnTo>
                      <a:pt x="236" y="180"/>
                    </a:lnTo>
                    <a:lnTo>
                      <a:pt x="240" y="190"/>
                    </a:lnTo>
                    <a:lnTo>
                      <a:pt x="242" y="202"/>
                    </a:lnTo>
                    <a:lnTo>
                      <a:pt x="246" y="210"/>
                    </a:lnTo>
                    <a:lnTo>
                      <a:pt x="252" y="220"/>
                    </a:lnTo>
                    <a:lnTo>
                      <a:pt x="264" y="236"/>
                    </a:lnTo>
                    <a:lnTo>
                      <a:pt x="268" y="248"/>
                    </a:lnTo>
                    <a:lnTo>
                      <a:pt x="300" y="244"/>
                    </a:lnTo>
                    <a:lnTo>
                      <a:pt x="314" y="236"/>
                    </a:lnTo>
                    <a:lnTo>
                      <a:pt x="326" y="220"/>
                    </a:lnTo>
                    <a:lnTo>
                      <a:pt x="332" y="204"/>
                    </a:lnTo>
                    <a:lnTo>
                      <a:pt x="336" y="188"/>
                    </a:lnTo>
                    <a:lnTo>
                      <a:pt x="336" y="186"/>
                    </a:lnTo>
                    <a:lnTo>
                      <a:pt x="336" y="184"/>
                    </a:lnTo>
                    <a:lnTo>
                      <a:pt x="338" y="184"/>
                    </a:lnTo>
                    <a:lnTo>
                      <a:pt x="350" y="176"/>
                    </a:lnTo>
                    <a:lnTo>
                      <a:pt x="352" y="176"/>
                    </a:lnTo>
                    <a:lnTo>
                      <a:pt x="350" y="174"/>
                    </a:lnTo>
                    <a:lnTo>
                      <a:pt x="330" y="168"/>
                    </a:lnTo>
                    <a:lnTo>
                      <a:pt x="326" y="156"/>
                    </a:lnTo>
                    <a:lnTo>
                      <a:pt x="324" y="1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37" name="河南"/>
            <p:cNvSpPr/>
            <p:nvPr/>
          </p:nvSpPr>
          <p:spPr bwMode="auto">
            <a:xfrm>
              <a:off x="3530448" y="2715857"/>
              <a:ext cx="467787" cy="463394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台湾"/>
            <p:cNvSpPr/>
            <p:nvPr/>
          </p:nvSpPr>
          <p:spPr bwMode="auto">
            <a:xfrm>
              <a:off x="4410019" y="3705237"/>
              <a:ext cx="133967" cy="323937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海南"/>
            <p:cNvSpPr/>
            <p:nvPr/>
          </p:nvSpPr>
          <p:spPr bwMode="auto">
            <a:xfrm>
              <a:off x="3425031" y="4279539"/>
              <a:ext cx="202049" cy="176792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602585" y="1137817"/>
            <a:ext cx="2525319" cy="2899325"/>
            <a:chOff x="5602585" y="1137817"/>
            <a:chExt cx="2525319" cy="2899325"/>
          </a:xfrm>
        </p:grpSpPr>
        <p:grpSp>
          <p:nvGrpSpPr>
            <p:cNvPr id="82" name="组合 81"/>
            <p:cNvGrpSpPr/>
            <p:nvPr/>
          </p:nvGrpSpPr>
          <p:grpSpPr>
            <a:xfrm>
              <a:off x="5602585" y="1137817"/>
              <a:ext cx="2525319" cy="540803"/>
              <a:chOff x="5602585" y="1137817"/>
              <a:chExt cx="2525319" cy="54080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736483" y="1196812"/>
                <a:ext cx="296261" cy="422813"/>
                <a:chOff x="3733596" y="2106417"/>
                <a:chExt cx="444727" cy="634697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43" name="北京"/>
                <p:cNvSpPr/>
                <p:nvPr/>
              </p:nvSpPr>
              <p:spPr bwMode="auto">
                <a:xfrm>
                  <a:off x="3862072" y="2261247"/>
                  <a:ext cx="133967" cy="143849"/>
                </a:xfrm>
                <a:custGeom>
                  <a:avLst/>
                  <a:gdLst>
                    <a:gd name="T0" fmla="*/ 2147483646 w 106"/>
                    <a:gd name="T1" fmla="*/ 2147483646 h 114"/>
                    <a:gd name="T2" fmla="*/ 2147483646 w 106"/>
                    <a:gd name="T3" fmla="*/ 2147483646 h 114"/>
                    <a:gd name="T4" fmla="*/ 2147483646 w 106"/>
                    <a:gd name="T5" fmla="*/ 2147483646 h 114"/>
                    <a:gd name="T6" fmla="*/ 2147483646 w 106"/>
                    <a:gd name="T7" fmla="*/ 2147483646 h 114"/>
                    <a:gd name="T8" fmla="*/ 2147483646 w 106"/>
                    <a:gd name="T9" fmla="*/ 2147483646 h 114"/>
                    <a:gd name="T10" fmla="*/ 2147483646 w 106"/>
                    <a:gd name="T11" fmla="*/ 2147483646 h 114"/>
                    <a:gd name="T12" fmla="*/ 2147483646 w 106"/>
                    <a:gd name="T13" fmla="*/ 2147483646 h 114"/>
                    <a:gd name="T14" fmla="*/ 2147483646 w 106"/>
                    <a:gd name="T15" fmla="*/ 2147483646 h 114"/>
                    <a:gd name="T16" fmla="*/ 2147483646 w 106"/>
                    <a:gd name="T17" fmla="*/ 2147483646 h 114"/>
                    <a:gd name="T18" fmla="*/ 0 w 106"/>
                    <a:gd name="T19" fmla="*/ 2147483646 h 114"/>
                    <a:gd name="T20" fmla="*/ 2147483646 w 106"/>
                    <a:gd name="T21" fmla="*/ 2147483646 h 114"/>
                    <a:gd name="T22" fmla="*/ 2147483646 w 106"/>
                    <a:gd name="T23" fmla="*/ 2147483646 h 114"/>
                    <a:gd name="T24" fmla="*/ 2147483646 w 106"/>
                    <a:gd name="T25" fmla="*/ 2147483646 h 114"/>
                    <a:gd name="T26" fmla="*/ 2147483646 w 106"/>
                    <a:gd name="T27" fmla="*/ 2147483646 h 114"/>
                    <a:gd name="T28" fmla="*/ 2147483646 w 106"/>
                    <a:gd name="T29" fmla="*/ 2147483646 h 114"/>
                    <a:gd name="T30" fmla="*/ 2147483646 w 106"/>
                    <a:gd name="T31" fmla="*/ 2147483646 h 114"/>
                    <a:gd name="T32" fmla="*/ 2147483646 w 106"/>
                    <a:gd name="T33" fmla="*/ 2147483646 h 114"/>
                    <a:gd name="T34" fmla="*/ 2147483646 w 106"/>
                    <a:gd name="T35" fmla="*/ 2147483646 h 114"/>
                    <a:gd name="T36" fmla="*/ 2147483646 w 106"/>
                    <a:gd name="T37" fmla="*/ 2147483646 h 114"/>
                    <a:gd name="T38" fmla="*/ 2147483646 w 106"/>
                    <a:gd name="T39" fmla="*/ 2147483646 h 114"/>
                    <a:gd name="T40" fmla="*/ 2147483646 w 106"/>
                    <a:gd name="T41" fmla="*/ 2147483646 h 114"/>
                    <a:gd name="T42" fmla="*/ 2147483646 w 106"/>
                    <a:gd name="T43" fmla="*/ 2147483646 h 114"/>
                    <a:gd name="T44" fmla="*/ 2147483646 w 106"/>
                    <a:gd name="T45" fmla="*/ 2147483646 h 114"/>
                    <a:gd name="T46" fmla="*/ 2147483646 w 106"/>
                    <a:gd name="T47" fmla="*/ 2147483646 h 114"/>
                    <a:gd name="T48" fmla="*/ 2147483646 w 106"/>
                    <a:gd name="T49" fmla="*/ 2147483646 h 114"/>
                    <a:gd name="T50" fmla="*/ 2147483646 w 106"/>
                    <a:gd name="T51" fmla="*/ 2147483646 h 114"/>
                    <a:gd name="T52" fmla="*/ 2147483646 w 106"/>
                    <a:gd name="T53" fmla="*/ 2147483646 h 114"/>
                    <a:gd name="T54" fmla="*/ 2147483646 w 106"/>
                    <a:gd name="T55" fmla="*/ 2147483646 h 114"/>
                    <a:gd name="T56" fmla="*/ 2147483646 w 106"/>
                    <a:gd name="T57" fmla="*/ 2147483646 h 114"/>
                    <a:gd name="T58" fmla="*/ 2147483646 w 106"/>
                    <a:gd name="T59" fmla="*/ 2147483646 h 114"/>
                    <a:gd name="T60" fmla="*/ 2147483646 w 106"/>
                    <a:gd name="T61" fmla="*/ 2147483646 h 114"/>
                    <a:gd name="T62" fmla="*/ 2147483646 w 106"/>
                    <a:gd name="T63" fmla="*/ 2147483646 h 11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106" h="114">
                      <a:moveTo>
                        <a:pt x="52" y="24"/>
                      </a:moveTo>
                      <a:lnTo>
                        <a:pt x="52" y="26"/>
                      </a:lnTo>
                      <a:lnTo>
                        <a:pt x="48" y="26"/>
                      </a:lnTo>
                      <a:lnTo>
                        <a:pt x="38" y="24"/>
                      </a:lnTo>
                      <a:lnTo>
                        <a:pt x="38" y="28"/>
                      </a:lnTo>
                      <a:lnTo>
                        <a:pt x="38" y="30"/>
                      </a:lnTo>
                      <a:lnTo>
                        <a:pt x="36" y="30"/>
                      </a:lnTo>
                      <a:lnTo>
                        <a:pt x="18" y="38"/>
                      </a:lnTo>
                      <a:lnTo>
                        <a:pt x="18" y="40"/>
                      </a:lnTo>
                      <a:lnTo>
                        <a:pt x="16" y="44"/>
                      </a:lnTo>
                      <a:lnTo>
                        <a:pt x="18" y="48"/>
                      </a:lnTo>
                      <a:lnTo>
                        <a:pt x="24" y="56"/>
                      </a:lnTo>
                      <a:lnTo>
                        <a:pt x="24" y="58"/>
                      </a:lnTo>
                      <a:lnTo>
                        <a:pt x="24" y="60"/>
                      </a:lnTo>
                      <a:lnTo>
                        <a:pt x="14" y="72"/>
                      </a:lnTo>
                      <a:lnTo>
                        <a:pt x="4" y="82"/>
                      </a:lnTo>
                      <a:lnTo>
                        <a:pt x="0" y="86"/>
                      </a:lnTo>
                      <a:lnTo>
                        <a:pt x="0" y="90"/>
                      </a:lnTo>
                      <a:lnTo>
                        <a:pt x="4" y="96"/>
                      </a:lnTo>
                      <a:lnTo>
                        <a:pt x="14" y="100"/>
                      </a:lnTo>
                      <a:lnTo>
                        <a:pt x="20" y="100"/>
                      </a:lnTo>
                      <a:lnTo>
                        <a:pt x="32" y="102"/>
                      </a:lnTo>
                      <a:lnTo>
                        <a:pt x="36" y="102"/>
                      </a:lnTo>
                      <a:lnTo>
                        <a:pt x="40" y="106"/>
                      </a:lnTo>
                      <a:lnTo>
                        <a:pt x="48" y="110"/>
                      </a:lnTo>
                      <a:lnTo>
                        <a:pt x="56" y="114"/>
                      </a:lnTo>
                      <a:lnTo>
                        <a:pt x="62" y="114"/>
                      </a:lnTo>
                      <a:lnTo>
                        <a:pt x="66" y="112"/>
                      </a:lnTo>
                      <a:lnTo>
                        <a:pt x="72" y="106"/>
                      </a:lnTo>
                      <a:lnTo>
                        <a:pt x="78" y="98"/>
                      </a:lnTo>
                      <a:lnTo>
                        <a:pt x="84" y="84"/>
                      </a:lnTo>
                      <a:lnTo>
                        <a:pt x="80" y="66"/>
                      </a:lnTo>
                      <a:lnTo>
                        <a:pt x="86" y="68"/>
                      </a:lnTo>
                      <a:lnTo>
                        <a:pt x="96" y="68"/>
                      </a:lnTo>
                      <a:lnTo>
                        <a:pt x="100" y="66"/>
                      </a:lnTo>
                      <a:lnTo>
                        <a:pt x="102" y="62"/>
                      </a:lnTo>
                      <a:lnTo>
                        <a:pt x="94" y="38"/>
                      </a:lnTo>
                      <a:lnTo>
                        <a:pt x="96" y="30"/>
                      </a:lnTo>
                      <a:lnTo>
                        <a:pt x="102" y="26"/>
                      </a:lnTo>
                      <a:lnTo>
                        <a:pt x="106" y="22"/>
                      </a:lnTo>
                      <a:lnTo>
                        <a:pt x="104" y="18"/>
                      </a:lnTo>
                      <a:lnTo>
                        <a:pt x="86" y="18"/>
                      </a:lnTo>
                      <a:lnTo>
                        <a:pt x="68" y="6"/>
                      </a:lnTo>
                      <a:lnTo>
                        <a:pt x="62" y="2"/>
                      </a:lnTo>
                      <a:lnTo>
                        <a:pt x="58" y="0"/>
                      </a:lnTo>
                      <a:lnTo>
                        <a:pt x="48" y="2"/>
                      </a:lnTo>
                      <a:lnTo>
                        <a:pt x="44" y="2"/>
                      </a:lnTo>
                      <a:lnTo>
                        <a:pt x="44" y="8"/>
                      </a:lnTo>
                      <a:lnTo>
                        <a:pt x="50" y="10"/>
                      </a:lnTo>
                      <a:lnTo>
                        <a:pt x="54" y="16"/>
                      </a:lnTo>
                      <a:lnTo>
                        <a:pt x="54" y="20"/>
                      </a:lnTo>
                      <a:lnTo>
                        <a:pt x="5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 defTabSz="6851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4" name="河北"/>
                <p:cNvSpPr/>
                <p:nvPr/>
              </p:nvSpPr>
              <p:spPr bwMode="auto">
                <a:xfrm>
                  <a:off x="3733596" y="2106417"/>
                  <a:ext cx="444727" cy="634697"/>
                </a:xfrm>
                <a:custGeom>
                  <a:avLst/>
                  <a:gdLst>
                    <a:gd name="T0" fmla="*/ 2147483646 w 352"/>
                    <a:gd name="T1" fmla="*/ 2147483646 h 502"/>
                    <a:gd name="T2" fmla="*/ 2147483646 w 352"/>
                    <a:gd name="T3" fmla="*/ 2147483646 h 502"/>
                    <a:gd name="T4" fmla="*/ 2147483646 w 352"/>
                    <a:gd name="T5" fmla="*/ 2147483646 h 502"/>
                    <a:gd name="T6" fmla="*/ 2147483646 w 352"/>
                    <a:gd name="T7" fmla="*/ 2147483646 h 502"/>
                    <a:gd name="T8" fmla="*/ 2147483646 w 352"/>
                    <a:gd name="T9" fmla="*/ 2147483646 h 502"/>
                    <a:gd name="T10" fmla="*/ 2147483646 w 352"/>
                    <a:gd name="T11" fmla="*/ 2147483646 h 502"/>
                    <a:gd name="T12" fmla="*/ 2147483646 w 352"/>
                    <a:gd name="T13" fmla="*/ 2147483646 h 502"/>
                    <a:gd name="T14" fmla="*/ 2147483646 w 352"/>
                    <a:gd name="T15" fmla="*/ 2147483646 h 502"/>
                    <a:gd name="T16" fmla="*/ 2147483646 w 352"/>
                    <a:gd name="T17" fmla="*/ 2147483646 h 502"/>
                    <a:gd name="T18" fmla="*/ 2147483646 w 352"/>
                    <a:gd name="T19" fmla="*/ 2147483646 h 502"/>
                    <a:gd name="T20" fmla="*/ 2147483646 w 352"/>
                    <a:gd name="T21" fmla="*/ 2147483646 h 502"/>
                    <a:gd name="T22" fmla="*/ 2147483646 w 352"/>
                    <a:gd name="T23" fmla="*/ 2147483646 h 502"/>
                    <a:gd name="T24" fmla="*/ 2147483646 w 352"/>
                    <a:gd name="T25" fmla="*/ 2147483646 h 502"/>
                    <a:gd name="T26" fmla="*/ 2147483646 w 352"/>
                    <a:gd name="T27" fmla="*/ 2147483646 h 502"/>
                    <a:gd name="T28" fmla="*/ 2147483646 w 352"/>
                    <a:gd name="T29" fmla="*/ 2147483646 h 502"/>
                    <a:gd name="T30" fmla="*/ 2147483646 w 352"/>
                    <a:gd name="T31" fmla="*/ 2147483646 h 502"/>
                    <a:gd name="T32" fmla="*/ 2147483646 w 352"/>
                    <a:gd name="T33" fmla="*/ 2147483646 h 502"/>
                    <a:gd name="T34" fmla="*/ 2147483646 w 352"/>
                    <a:gd name="T35" fmla="*/ 2147483646 h 502"/>
                    <a:gd name="T36" fmla="*/ 2147483646 w 352"/>
                    <a:gd name="T37" fmla="*/ 2147483646 h 502"/>
                    <a:gd name="T38" fmla="*/ 2147483646 w 352"/>
                    <a:gd name="T39" fmla="*/ 2147483646 h 502"/>
                    <a:gd name="T40" fmla="*/ 2147483646 w 352"/>
                    <a:gd name="T41" fmla="*/ 2147483646 h 502"/>
                    <a:gd name="T42" fmla="*/ 2147483646 w 352"/>
                    <a:gd name="T43" fmla="*/ 2147483646 h 502"/>
                    <a:gd name="T44" fmla="*/ 2147483646 w 352"/>
                    <a:gd name="T45" fmla="*/ 2147483646 h 502"/>
                    <a:gd name="T46" fmla="*/ 2147483646 w 352"/>
                    <a:gd name="T47" fmla="*/ 2147483646 h 502"/>
                    <a:gd name="T48" fmla="*/ 2147483646 w 352"/>
                    <a:gd name="T49" fmla="*/ 2147483646 h 502"/>
                    <a:gd name="T50" fmla="*/ 2147483646 w 352"/>
                    <a:gd name="T51" fmla="*/ 2147483646 h 502"/>
                    <a:gd name="T52" fmla="*/ 2147483646 w 352"/>
                    <a:gd name="T53" fmla="*/ 2147483646 h 502"/>
                    <a:gd name="T54" fmla="*/ 2147483646 w 352"/>
                    <a:gd name="T55" fmla="*/ 2147483646 h 502"/>
                    <a:gd name="T56" fmla="*/ 2147483646 w 352"/>
                    <a:gd name="T57" fmla="*/ 2147483646 h 502"/>
                    <a:gd name="T58" fmla="*/ 2147483646 w 352"/>
                    <a:gd name="T59" fmla="*/ 2147483646 h 502"/>
                    <a:gd name="T60" fmla="*/ 2147483646 w 352"/>
                    <a:gd name="T61" fmla="*/ 2147483646 h 502"/>
                    <a:gd name="T62" fmla="*/ 2147483646 w 352"/>
                    <a:gd name="T63" fmla="*/ 2147483646 h 502"/>
                    <a:gd name="T64" fmla="*/ 2147483646 w 352"/>
                    <a:gd name="T65" fmla="*/ 2147483646 h 502"/>
                    <a:gd name="T66" fmla="*/ 2147483646 w 352"/>
                    <a:gd name="T67" fmla="*/ 2147483646 h 502"/>
                    <a:gd name="T68" fmla="*/ 2147483646 w 352"/>
                    <a:gd name="T69" fmla="*/ 2147483646 h 502"/>
                    <a:gd name="T70" fmla="*/ 2147483646 w 352"/>
                    <a:gd name="T71" fmla="*/ 2147483646 h 502"/>
                    <a:gd name="T72" fmla="*/ 2147483646 w 352"/>
                    <a:gd name="T73" fmla="*/ 2147483646 h 502"/>
                    <a:gd name="T74" fmla="*/ 2147483646 w 352"/>
                    <a:gd name="T75" fmla="*/ 2147483646 h 502"/>
                    <a:gd name="T76" fmla="*/ 2147483646 w 352"/>
                    <a:gd name="T77" fmla="*/ 2147483646 h 502"/>
                    <a:gd name="T78" fmla="*/ 2147483646 w 352"/>
                    <a:gd name="T79" fmla="*/ 2147483646 h 502"/>
                    <a:gd name="T80" fmla="*/ 2147483646 w 352"/>
                    <a:gd name="T81" fmla="*/ 2147483646 h 502"/>
                    <a:gd name="T82" fmla="*/ 2147483646 w 352"/>
                    <a:gd name="T83" fmla="*/ 2147483646 h 502"/>
                    <a:gd name="T84" fmla="*/ 2147483646 w 352"/>
                    <a:gd name="T85" fmla="*/ 2147483646 h 502"/>
                    <a:gd name="T86" fmla="*/ 2147483646 w 352"/>
                    <a:gd name="T87" fmla="*/ 2147483646 h 502"/>
                    <a:gd name="T88" fmla="*/ 2147483646 w 352"/>
                    <a:gd name="T89" fmla="*/ 2147483646 h 502"/>
                    <a:gd name="T90" fmla="*/ 2147483646 w 352"/>
                    <a:gd name="T91" fmla="*/ 2147483646 h 502"/>
                    <a:gd name="T92" fmla="*/ 2147483646 w 352"/>
                    <a:gd name="T93" fmla="*/ 2147483646 h 502"/>
                    <a:gd name="T94" fmla="*/ 2147483646 w 352"/>
                    <a:gd name="T95" fmla="*/ 2147483646 h 502"/>
                    <a:gd name="T96" fmla="*/ 2147483646 w 352"/>
                    <a:gd name="T97" fmla="*/ 2147483646 h 502"/>
                    <a:gd name="T98" fmla="*/ 2147483646 w 352"/>
                    <a:gd name="T99" fmla="*/ 2147483646 h 502"/>
                    <a:gd name="T100" fmla="*/ 2147483646 w 352"/>
                    <a:gd name="T101" fmla="*/ 2147483646 h 502"/>
                    <a:gd name="T102" fmla="*/ 2147483646 w 352"/>
                    <a:gd name="T103" fmla="*/ 2147483646 h 502"/>
                    <a:gd name="T104" fmla="*/ 2147483646 w 352"/>
                    <a:gd name="T105" fmla="*/ 2147483646 h 502"/>
                    <a:gd name="T106" fmla="*/ 2147483646 w 352"/>
                    <a:gd name="T107" fmla="*/ 2147483646 h 502"/>
                    <a:gd name="T108" fmla="*/ 2147483646 w 352"/>
                    <a:gd name="T109" fmla="*/ 2147483646 h 502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352" h="502">
                      <a:moveTo>
                        <a:pt x="324" y="152"/>
                      </a:moveTo>
                      <a:lnTo>
                        <a:pt x="318" y="148"/>
                      </a:lnTo>
                      <a:lnTo>
                        <a:pt x="316" y="148"/>
                      </a:lnTo>
                      <a:lnTo>
                        <a:pt x="312" y="144"/>
                      </a:lnTo>
                      <a:lnTo>
                        <a:pt x="290" y="136"/>
                      </a:lnTo>
                      <a:lnTo>
                        <a:pt x="284" y="136"/>
                      </a:lnTo>
                      <a:lnTo>
                        <a:pt x="280" y="138"/>
                      </a:lnTo>
                      <a:lnTo>
                        <a:pt x="270" y="122"/>
                      </a:lnTo>
                      <a:lnTo>
                        <a:pt x="272" y="120"/>
                      </a:lnTo>
                      <a:lnTo>
                        <a:pt x="278" y="112"/>
                      </a:lnTo>
                      <a:lnTo>
                        <a:pt x="278" y="104"/>
                      </a:lnTo>
                      <a:lnTo>
                        <a:pt x="278" y="102"/>
                      </a:lnTo>
                      <a:lnTo>
                        <a:pt x="282" y="96"/>
                      </a:lnTo>
                      <a:lnTo>
                        <a:pt x="280" y="94"/>
                      </a:lnTo>
                      <a:lnTo>
                        <a:pt x="268" y="92"/>
                      </a:lnTo>
                      <a:lnTo>
                        <a:pt x="246" y="88"/>
                      </a:lnTo>
                      <a:lnTo>
                        <a:pt x="234" y="76"/>
                      </a:lnTo>
                      <a:lnTo>
                        <a:pt x="230" y="68"/>
                      </a:lnTo>
                      <a:lnTo>
                        <a:pt x="228" y="64"/>
                      </a:lnTo>
                      <a:lnTo>
                        <a:pt x="234" y="48"/>
                      </a:lnTo>
                      <a:lnTo>
                        <a:pt x="234" y="36"/>
                      </a:lnTo>
                      <a:lnTo>
                        <a:pt x="234" y="32"/>
                      </a:lnTo>
                      <a:lnTo>
                        <a:pt x="228" y="40"/>
                      </a:lnTo>
                      <a:lnTo>
                        <a:pt x="226" y="40"/>
                      </a:lnTo>
                      <a:lnTo>
                        <a:pt x="226" y="42"/>
                      </a:lnTo>
                      <a:lnTo>
                        <a:pt x="224" y="40"/>
                      </a:lnTo>
                      <a:lnTo>
                        <a:pt x="222" y="40"/>
                      </a:lnTo>
                      <a:lnTo>
                        <a:pt x="210" y="30"/>
                      </a:lnTo>
                      <a:lnTo>
                        <a:pt x="208" y="28"/>
                      </a:lnTo>
                      <a:lnTo>
                        <a:pt x="208" y="26"/>
                      </a:lnTo>
                      <a:lnTo>
                        <a:pt x="206" y="8"/>
                      </a:lnTo>
                      <a:lnTo>
                        <a:pt x="200" y="0"/>
                      </a:lnTo>
                      <a:lnTo>
                        <a:pt x="188" y="0"/>
                      </a:lnTo>
                      <a:lnTo>
                        <a:pt x="180" y="14"/>
                      </a:lnTo>
                      <a:lnTo>
                        <a:pt x="180" y="16"/>
                      </a:lnTo>
                      <a:lnTo>
                        <a:pt x="178" y="16"/>
                      </a:lnTo>
                      <a:lnTo>
                        <a:pt x="160" y="12"/>
                      </a:lnTo>
                      <a:lnTo>
                        <a:pt x="156" y="30"/>
                      </a:lnTo>
                      <a:lnTo>
                        <a:pt x="156" y="48"/>
                      </a:lnTo>
                      <a:lnTo>
                        <a:pt x="146" y="64"/>
                      </a:lnTo>
                      <a:lnTo>
                        <a:pt x="146" y="66"/>
                      </a:lnTo>
                      <a:lnTo>
                        <a:pt x="144" y="66"/>
                      </a:lnTo>
                      <a:lnTo>
                        <a:pt x="142" y="66"/>
                      </a:lnTo>
                      <a:lnTo>
                        <a:pt x="130" y="68"/>
                      </a:lnTo>
                      <a:lnTo>
                        <a:pt x="118" y="76"/>
                      </a:lnTo>
                      <a:lnTo>
                        <a:pt x="118" y="78"/>
                      </a:lnTo>
                      <a:lnTo>
                        <a:pt x="116" y="78"/>
                      </a:lnTo>
                      <a:lnTo>
                        <a:pt x="114" y="78"/>
                      </a:lnTo>
                      <a:lnTo>
                        <a:pt x="92" y="70"/>
                      </a:lnTo>
                      <a:lnTo>
                        <a:pt x="90" y="78"/>
                      </a:lnTo>
                      <a:lnTo>
                        <a:pt x="90" y="80"/>
                      </a:lnTo>
                      <a:lnTo>
                        <a:pt x="80" y="96"/>
                      </a:lnTo>
                      <a:lnTo>
                        <a:pt x="76" y="100"/>
                      </a:lnTo>
                      <a:lnTo>
                        <a:pt x="74" y="100"/>
                      </a:lnTo>
                      <a:lnTo>
                        <a:pt x="64" y="100"/>
                      </a:lnTo>
                      <a:lnTo>
                        <a:pt x="50" y="94"/>
                      </a:lnTo>
                      <a:lnTo>
                        <a:pt x="48" y="92"/>
                      </a:lnTo>
                      <a:lnTo>
                        <a:pt x="48" y="90"/>
                      </a:lnTo>
                      <a:lnTo>
                        <a:pt x="46" y="72"/>
                      </a:lnTo>
                      <a:lnTo>
                        <a:pt x="42" y="56"/>
                      </a:lnTo>
                      <a:lnTo>
                        <a:pt x="38" y="52"/>
                      </a:lnTo>
                      <a:lnTo>
                        <a:pt x="34" y="64"/>
                      </a:lnTo>
                      <a:lnTo>
                        <a:pt x="24" y="76"/>
                      </a:lnTo>
                      <a:lnTo>
                        <a:pt x="16" y="96"/>
                      </a:lnTo>
                      <a:lnTo>
                        <a:pt x="14" y="96"/>
                      </a:lnTo>
                      <a:lnTo>
                        <a:pt x="8" y="108"/>
                      </a:lnTo>
                      <a:lnTo>
                        <a:pt x="6" y="114"/>
                      </a:lnTo>
                      <a:lnTo>
                        <a:pt x="0" y="122"/>
                      </a:lnTo>
                      <a:lnTo>
                        <a:pt x="6" y="140"/>
                      </a:lnTo>
                      <a:lnTo>
                        <a:pt x="30" y="168"/>
                      </a:lnTo>
                      <a:lnTo>
                        <a:pt x="38" y="184"/>
                      </a:lnTo>
                      <a:lnTo>
                        <a:pt x="38" y="186"/>
                      </a:lnTo>
                      <a:lnTo>
                        <a:pt x="36" y="188"/>
                      </a:lnTo>
                      <a:lnTo>
                        <a:pt x="30" y="196"/>
                      </a:lnTo>
                      <a:lnTo>
                        <a:pt x="28" y="196"/>
                      </a:lnTo>
                      <a:lnTo>
                        <a:pt x="12" y="200"/>
                      </a:lnTo>
                      <a:lnTo>
                        <a:pt x="14" y="212"/>
                      </a:lnTo>
                      <a:lnTo>
                        <a:pt x="26" y="220"/>
                      </a:lnTo>
                      <a:lnTo>
                        <a:pt x="42" y="224"/>
                      </a:lnTo>
                      <a:lnTo>
                        <a:pt x="48" y="240"/>
                      </a:lnTo>
                      <a:lnTo>
                        <a:pt x="44" y="268"/>
                      </a:lnTo>
                      <a:lnTo>
                        <a:pt x="38" y="280"/>
                      </a:lnTo>
                      <a:lnTo>
                        <a:pt x="38" y="284"/>
                      </a:lnTo>
                      <a:lnTo>
                        <a:pt x="36" y="284"/>
                      </a:lnTo>
                      <a:lnTo>
                        <a:pt x="16" y="286"/>
                      </a:lnTo>
                      <a:lnTo>
                        <a:pt x="16" y="294"/>
                      </a:lnTo>
                      <a:lnTo>
                        <a:pt x="10" y="312"/>
                      </a:lnTo>
                      <a:lnTo>
                        <a:pt x="8" y="332"/>
                      </a:lnTo>
                      <a:lnTo>
                        <a:pt x="12" y="344"/>
                      </a:lnTo>
                      <a:lnTo>
                        <a:pt x="36" y="358"/>
                      </a:lnTo>
                      <a:lnTo>
                        <a:pt x="38" y="360"/>
                      </a:lnTo>
                      <a:lnTo>
                        <a:pt x="48" y="376"/>
                      </a:lnTo>
                      <a:lnTo>
                        <a:pt x="48" y="378"/>
                      </a:lnTo>
                      <a:lnTo>
                        <a:pt x="48" y="380"/>
                      </a:lnTo>
                      <a:lnTo>
                        <a:pt x="34" y="408"/>
                      </a:lnTo>
                      <a:lnTo>
                        <a:pt x="32" y="416"/>
                      </a:lnTo>
                      <a:lnTo>
                        <a:pt x="24" y="434"/>
                      </a:lnTo>
                      <a:lnTo>
                        <a:pt x="20" y="448"/>
                      </a:lnTo>
                      <a:lnTo>
                        <a:pt x="20" y="450"/>
                      </a:lnTo>
                      <a:lnTo>
                        <a:pt x="14" y="456"/>
                      </a:lnTo>
                      <a:lnTo>
                        <a:pt x="12" y="462"/>
                      </a:lnTo>
                      <a:lnTo>
                        <a:pt x="12" y="464"/>
                      </a:lnTo>
                      <a:lnTo>
                        <a:pt x="12" y="466"/>
                      </a:lnTo>
                      <a:lnTo>
                        <a:pt x="14" y="468"/>
                      </a:lnTo>
                      <a:lnTo>
                        <a:pt x="22" y="476"/>
                      </a:lnTo>
                      <a:lnTo>
                        <a:pt x="26" y="482"/>
                      </a:lnTo>
                      <a:lnTo>
                        <a:pt x="28" y="484"/>
                      </a:lnTo>
                      <a:lnTo>
                        <a:pt x="28" y="488"/>
                      </a:lnTo>
                      <a:lnTo>
                        <a:pt x="30" y="492"/>
                      </a:lnTo>
                      <a:lnTo>
                        <a:pt x="36" y="496"/>
                      </a:lnTo>
                      <a:lnTo>
                        <a:pt x="66" y="502"/>
                      </a:lnTo>
                      <a:lnTo>
                        <a:pt x="80" y="500"/>
                      </a:lnTo>
                      <a:lnTo>
                        <a:pt x="94" y="496"/>
                      </a:lnTo>
                      <a:lnTo>
                        <a:pt x="108" y="492"/>
                      </a:lnTo>
                      <a:lnTo>
                        <a:pt x="122" y="492"/>
                      </a:lnTo>
                      <a:lnTo>
                        <a:pt x="122" y="486"/>
                      </a:lnTo>
                      <a:lnTo>
                        <a:pt x="114" y="464"/>
                      </a:lnTo>
                      <a:lnTo>
                        <a:pt x="112" y="464"/>
                      </a:lnTo>
                      <a:lnTo>
                        <a:pt x="114" y="464"/>
                      </a:lnTo>
                      <a:lnTo>
                        <a:pt x="158" y="400"/>
                      </a:lnTo>
                      <a:lnTo>
                        <a:pt x="208" y="352"/>
                      </a:lnTo>
                      <a:lnTo>
                        <a:pt x="224" y="348"/>
                      </a:lnTo>
                      <a:lnTo>
                        <a:pt x="232" y="338"/>
                      </a:lnTo>
                      <a:lnTo>
                        <a:pt x="240" y="332"/>
                      </a:lnTo>
                      <a:lnTo>
                        <a:pt x="250" y="328"/>
                      </a:lnTo>
                      <a:lnTo>
                        <a:pt x="246" y="324"/>
                      </a:lnTo>
                      <a:lnTo>
                        <a:pt x="234" y="312"/>
                      </a:lnTo>
                      <a:lnTo>
                        <a:pt x="226" y="302"/>
                      </a:lnTo>
                      <a:lnTo>
                        <a:pt x="226" y="300"/>
                      </a:lnTo>
                      <a:lnTo>
                        <a:pt x="230" y="294"/>
                      </a:lnTo>
                      <a:lnTo>
                        <a:pt x="218" y="296"/>
                      </a:lnTo>
                      <a:lnTo>
                        <a:pt x="196" y="292"/>
                      </a:lnTo>
                      <a:lnTo>
                        <a:pt x="186" y="284"/>
                      </a:lnTo>
                      <a:lnTo>
                        <a:pt x="182" y="280"/>
                      </a:lnTo>
                      <a:lnTo>
                        <a:pt x="180" y="276"/>
                      </a:lnTo>
                      <a:lnTo>
                        <a:pt x="176" y="256"/>
                      </a:lnTo>
                      <a:lnTo>
                        <a:pt x="174" y="238"/>
                      </a:lnTo>
                      <a:lnTo>
                        <a:pt x="170" y="242"/>
                      </a:lnTo>
                      <a:lnTo>
                        <a:pt x="164" y="244"/>
                      </a:lnTo>
                      <a:lnTo>
                        <a:pt x="146" y="240"/>
                      </a:lnTo>
                      <a:lnTo>
                        <a:pt x="136" y="232"/>
                      </a:lnTo>
                      <a:lnTo>
                        <a:pt x="122" y="228"/>
                      </a:lnTo>
                      <a:lnTo>
                        <a:pt x="116" y="228"/>
                      </a:lnTo>
                      <a:lnTo>
                        <a:pt x="110" y="226"/>
                      </a:lnTo>
                      <a:lnTo>
                        <a:pt x="104" y="224"/>
                      </a:lnTo>
                      <a:lnTo>
                        <a:pt x="98" y="218"/>
                      </a:lnTo>
                      <a:lnTo>
                        <a:pt x="96" y="214"/>
                      </a:lnTo>
                      <a:lnTo>
                        <a:pt x="96" y="210"/>
                      </a:lnTo>
                      <a:lnTo>
                        <a:pt x="96" y="206"/>
                      </a:lnTo>
                      <a:lnTo>
                        <a:pt x="98" y="202"/>
                      </a:lnTo>
                      <a:lnTo>
                        <a:pt x="102" y="200"/>
                      </a:lnTo>
                      <a:lnTo>
                        <a:pt x="110" y="192"/>
                      </a:lnTo>
                      <a:lnTo>
                        <a:pt x="118" y="180"/>
                      </a:lnTo>
                      <a:lnTo>
                        <a:pt x="116" y="176"/>
                      </a:lnTo>
                      <a:lnTo>
                        <a:pt x="114" y="170"/>
                      </a:lnTo>
                      <a:lnTo>
                        <a:pt x="112" y="164"/>
                      </a:lnTo>
                      <a:lnTo>
                        <a:pt x="114" y="160"/>
                      </a:lnTo>
                      <a:lnTo>
                        <a:pt x="114" y="158"/>
                      </a:lnTo>
                      <a:lnTo>
                        <a:pt x="116" y="156"/>
                      </a:lnTo>
                      <a:lnTo>
                        <a:pt x="120" y="152"/>
                      </a:lnTo>
                      <a:lnTo>
                        <a:pt x="134" y="148"/>
                      </a:lnTo>
                      <a:lnTo>
                        <a:pt x="136" y="142"/>
                      </a:lnTo>
                      <a:lnTo>
                        <a:pt x="138" y="140"/>
                      </a:lnTo>
                      <a:lnTo>
                        <a:pt x="150" y="140"/>
                      </a:lnTo>
                      <a:lnTo>
                        <a:pt x="148" y="140"/>
                      </a:lnTo>
                      <a:lnTo>
                        <a:pt x="142" y="136"/>
                      </a:lnTo>
                      <a:lnTo>
                        <a:pt x="140" y="132"/>
                      </a:lnTo>
                      <a:lnTo>
                        <a:pt x="140" y="128"/>
                      </a:lnTo>
                      <a:lnTo>
                        <a:pt x="142" y="122"/>
                      </a:lnTo>
                      <a:lnTo>
                        <a:pt x="148" y="118"/>
                      </a:lnTo>
                      <a:lnTo>
                        <a:pt x="154" y="116"/>
                      </a:lnTo>
                      <a:lnTo>
                        <a:pt x="160" y="116"/>
                      </a:lnTo>
                      <a:lnTo>
                        <a:pt x="166" y="118"/>
                      </a:lnTo>
                      <a:lnTo>
                        <a:pt x="172" y="120"/>
                      </a:lnTo>
                      <a:lnTo>
                        <a:pt x="190" y="134"/>
                      </a:lnTo>
                      <a:lnTo>
                        <a:pt x="208" y="134"/>
                      </a:lnTo>
                      <a:lnTo>
                        <a:pt x="214" y="138"/>
                      </a:lnTo>
                      <a:lnTo>
                        <a:pt x="214" y="144"/>
                      </a:lnTo>
                      <a:lnTo>
                        <a:pt x="214" y="150"/>
                      </a:lnTo>
                      <a:lnTo>
                        <a:pt x="210" y="152"/>
                      </a:lnTo>
                      <a:lnTo>
                        <a:pt x="206" y="152"/>
                      </a:lnTo>
                      <a:lnTo>
                        <a:pt x="204" y="154"/>
                      </a:lnTo>
                      <a:lnTo>
                        <a:pt x="202" y="160"/>
                      </a:lnTo>
                      <a:lnTo>
                        <a:pt x="210" y="180"/>
                      </a:lnTo>
                      <a:lnTo>
                        <a:pt x="218" y="170"/>
                      </a:lnTo>
                      <a:lnTo>
                        <a:pt x="226" y="168"/>
                      </a:lnTo>
                      <a:lnTo>
                        <a:pt x="230" y="168"/>
                      </a:lnTo>
                      <a:lnTo>
                        <a:pt x="234" y="172"/>
                      </a:lnTo>
                      <a:lnTo>
                        <a:pt x="236" y="180"/>
                      </a:lnTo>
                      <a:lnTo>
                        <a:pt x="240" y="190"/>
                      </a:lnTo>
                      <a:lnTo>
                        <a:pt x="242" y="202"/>
                      </a:lnTo>
                      <a:lnTo>
                        <a:pt x="246" y="210"/>
                      </a:lnTo>
                      <a:lnTo>
                        <a:pt x="252" y="220"/>
                      </a:lnTo>
                      <a:lnTo>
                        <a:pt x="264" y="236"/>
                      </a:lnTo>
                      <a:lnTo>
                        <a:pt x="268" y="248"/>
                      </a:lnTo>
                      <a:lnTo>
                        <a:pt x="300" y="244"/>
                      </a:lnTo>
                      <a:lnTo>
                        <a:pt x="314" y="236"/>
                      </a:lnTo>
                      <a:lnTo>
                        <a:pt x="326" y="220"/>
                      </a:lnTo>
                      <a:lnTo>
                        <a:pt x="332" y="204"/>
                      </a:lnTo>
                      <a:lnTo>
                        <a:pt x="336" y="188"/>
                      </a:lnTo>
                      <a:lnTo>
                        <a:pt x="336" y="186"/>
                      </a:lnTo>
                      <a:lnTo>
                        <a:pt x="336" y="184"/>
                      </a:lnTo>
                      <a:lnTo>
                        <a:pt x="338" y="184"/>
                      </a:lnTo>
                      <a:lnTo>
                        <a:pt x="350" y="176"/>
                      </a:lnTo>
                      <a:lnTo>
                        <a:pt x="352" y="176"/>
                      </a:lnTo>
                      <a:lnTo>
                        <a:pt x="350" y="174"/>
                      </a:lnTo>
                      <a:lnTo>
                        <a:pt x="330" y="168"/>
                      </a:lnTo>
                      <a:lnTo>
                        <a:pt x="326" y="156"/>
                      </a:lnTo>
                      <a:lnTo>
                        <a:pt x="324" y="1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 defTabSz="68516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>
                    <a:solidFill>
                      <a:srgbClr val="FFFF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80" name="椭圆 79"/>
              <p:cNvSpPr/>
              <p:nvPr/>
            </p:nvSpPr>
            <p:spPr>
              <a:xfrm>
                <a:off x="5602585" y="1137817"/>
                <a:ext cx="540803" cy="540803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6248651" y="1219627"/>
                <a:ext cx="1879253" cy="377183"/>
                <a:chOff x="6173773" y="1099193"/>
                <a:chExt cx="1879253" cy="377183"/>
              </a:xfrm>
            </p:grpSpPr>
            <p:sp>
              <p:nvSpPr>
                <p:cNvPr id="78" name="标题 1"/>
                <p:cNvSpPr txBox="1"/>
                <p:nvPr/>
              </p:nvSpPr>
              <p:spPr>
                <a:xfrm>
                  <a:off x="6173773" y="1099193"/>
                  <a:ext cx="1186749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点击此处添加标题</a:t>
                  </a:r>
                  <a:endPara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9" name="标题 1"/>
                <p:cNvSpPr txBox="1"/>
                <p:nvPr/>
              </p:nvSpPr>
              <p:spPr>
                <a:xfrm>
                  <a:off x="6173773" y="1337877"/>
                  <a:ext cx="1879253" cy="138499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点击此处添加内容点击此处添加内容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3" name="组合 82"/>
            <p:cNvGrpSpPr/>
            <p:nvPr/>
          </p:nvGrpSpPr>
          <p:grpSpPr>
            <a:xfrm>
              <a:off x="5602585" y="1923991"/>
              <a:ext cx="2525319" cy="540803"/>
              <a:chOff x="5602585" y="1923991"/>
              <a:chExt cx="2525319" cy="540803"/>
            </a:xfrm>
          </p:grpSpPr>
          <p:sp>
            <p:nvSpPr>
              <p:cNvPr id="49" name="山东"/>
              <p:cNvSpPr/>
              <p:nvPr/>
            </p:nvSpPr>
            <p:spPr bwMode="auto">
              <a:xfrm>
                <a:off x="5664055" y="2063183"/>
                <a:ext cx="417863" cy="262418"/>
              </a:xfrm>
              <a:custGeom>
                <a:avLst/>
                <a:gdLst>
                  <a:gd name="T0" fmla="*/ 2147483646 w 434"/>
                  <a:gd name="T1" fmla="*/ 2147483646 h 272"/>
                  <a:gd name="T2" fmla="*/ 2147483646 w 434"/>
                  <a:gd name="T3" fmla="*/ 2147483646 h 272"/>
                  <a:gd name="T4" fmla="*/ 2147483646 w 434"/>
                  <a:gd name="T5" fmla="*/ 0 h 272"/>
                  <a:gd name="T6" fmla="*/ 2147483646 w 434"/>
                  <a:gd name="T7" fmla="*/ 2147483646 h 272"/>
                  <a:gd name="T8" fmla="*/ 2147483646 w 434"/>
                  <a:gd name="T9" fmla="*/ 2147483646 h 272"/>
                  <a:gd name="T10" fmla="*/ 2147483646 w 434"/>
                  <a:gd name="T11" fmla="*/ 2147483646 h 272"/>
                  <a:gd name="T12" fmla="*/ 2147483646 w 434"/>
                  <a:gd name="T13" fmla="*/ 2147483646 h 272"/>
                  <a:gd name="T14" fmla="*/ 2147483646 w 434"/>
                  <a:gd name="T15" fmla="*/ 2147483646 h 272"/>
                  <a:gd name="T16" fmla="*/ 2147483646 w 434"/>
                  <a:gd name="T17" fmla="*/ 0 h 272"/>
                  <a:gd name="T18" fmla="*/ 2147483646 w 434"/>
                  <a:gd name="T19" fmla="*/ 2147483646 h 272"/>
                  <a:gd name="T20" fmla="*/ 2147483646 w 434"/>
                  <a:gd name="T21" fmla="*/ 2147483646 h 272"/>
                  <a:gd name="T22" fmla="*/ 2147483646 w 434"/>
                  <a:gd name="T23" fmla="*/ 2147483646 h 272"/>
                  <a:gd name="T24" fmla="*/ 2147483646 w 434"/>
                  <a:gd name="T25" fmla="*/ 2147483646 h 272"/>
                  <a:gd name="T26" fmla="*/ 2147483646 w 434"/>
                  <a:gd name="T27" fmla="*/ 2147483646 h 272"/>
                  <a:gd name="T28" fmla="*/ 2147483646 w 434"/>
                  <a:gd name="T29" fmla="*/ 2147483646 h 272"/>
                  <a:gd name="T30" fmla="*/ 2147483646 w 434"/>
                  <a:gd name="T31" fmla="*/ 2147483646 h 272"/>
                  <a:gd name="T32" fmla="*/ 0 w 434"/>
                  <a:gd name="T33" fmla="*/ 2147483646 h 272"/>
                  <a:gd name="T34" fmla="*/ 2147483646 w 434"/>
                  <a:gd name="T35" fmla="*/ 2147483646 h 272"/>
                  <a:gd name="T36" fmla="*/ 2147483646 w 434"/>
                  <a:gd name="T37" fmla="*/ 2147483646 h 272"/>
                  <a:gd name="T38" fmla="*/ 2147483646 w 434"/>
                  <a:gd name="T39" fmla="*/ 2147483646 h 272"/>
                  <a:gd name="T40" fmla="*/ 2147483646 w 434"/>
                  <a:gd name="T41" fmla="*/ 2147483646 h 272"/>
                  <a:gd name="T42" fmla="*/ 2147483646 w 434"/>
                  <a:gd name="T43" fmla="*/ 2147483646 h 272"/>
                  <a:gd name="T44" fmla="*/ 2147483646 w 434"/>
                  <a:gd name="T45" fmla="*/ 2147483646 h 272"/>
                  <a:gd name="T46" fmla="*/ 2147483646 w 434"/>
                  <a:gd name="T47" fmla="*/ 2147483646 h 272"/>
                  <a:gd name="T48" fmla="*/ 2147483646 w 434"/>
                  <a:gd name="T49" fmla="*/ 2147483646 h 272"/>
                  <a:gd name="T50" fmla="*/ 2147483646 w 434"/>
                  <a:gd name="T51" fmla="*/ 2147483646 h 272"/>
                  <a:gd name="T52" fmla="*/ 2147483646 w 434"/>
                  <a:gd name="T53" fmla="*/ 2147483646 h 272"/>
                  <a:gd name="T54" fmla="*/ 2147483646 w 434"/>
                  <a:gd name="T55" fmla="*/ 2147483646 h 272"/>
                  <a:gd name="T56" fmla="*/ 2147483646 w 434"/>
                  <a:gd name="T57" fmla="*/ 2147483646 h 272"/>
                  <a:gd name="T58" fmla="*/ 2147483646 w 434"/>
                  <a:gd name="T59" fmla="*/ 2147483646 h 272"/>
                  <a:gd name="T60" fmla="*/ 2147483646 w 434"/>
                  <a:gd name="T61" fmla="*/ 2147483646 h 272"/>
                  <a:gd name="T62" fmla="*/ 2147483646 w 434"/>
                  <a:gd name="T63" fmla="*/ 2147483646 h 272"/>
                  <a:gd name="T64" fmla="*/ 2147483646 w 434"/>
                  <a:gd name="T65" fmla="*/ 2147483646 h 272"/>
                  <a:gd name="T66" fmla="*/ 2147483646 w 434"/>
                  <a:gd name="T67" fmla="*/ 2147483646 h 272"/>
                  <a:gd name="T68" fmla="*/ 2147483646 w 434"/>
                  <a:gd name="T69" fmla="*/ 2147483646 h 272"/>
                  <a:gd name="T70" fmla="*/ 2147483646 w 434"/>
                  <a:gd name="T71" fmla="*/ 2147483646 h 272"/>
                  <a:gd name="T72" fmla="*/ 2147483646 w 434"/>
                  <a:gd name="T73" fmla="*/ 2147483646 h 272"/>
                  <a:gd name="T74" fmla="*/ 2147483646 w 434"/>
                  <a:gd name="T75" fmla="*/ 2147483646 h 272"/>
                  <a:gd name="T76" fmla="*/ 2147483646 w 434"/>
                  <a:gd name="T77" fmla="*/ 2147483646 h 272"/>
                  <a:gd name="T78" fmla="*/ 2147483646 w 434"/>
                  <a:gd name="T79" fmla="*/ 2147483646 h 272"/>
                  <a:gd name="T80" fmla="*/ 2147483646 w 434"/>
                  <a:gd name="T81" fmla="*/ 2147483646 h 272"/>
                  <a:gd name="T82" fmla="*/ 2147483646 w 434"/>
                  <a:gd name="T83" fmla="*/ 2147483646 h 272"/>
                  <a:gd name="T84" fmla="*/ 2147483646 w 434"/>
                  <a:gd name="T85" fmla="*/ 2147483646 h 272"/>
                  <a:gd name="T86" fmla="*/ 2147483646 w 434"/>
                  <a:gd name="T87" fmla="*/ 2147483646 h 272"/>
                  <a:gd name="T88" fmla="*/ 2147483646 w 434"/>
                  <a:gd name="T89" fmla="*/ 2147483646 h 272"/>
                  <a:gd name="T90" fmla="*/ 2147483646 w 434"/>
                  <a:gd name="T91" fmla="*/ 2147483646 h 272"/>
                  <a:gd name="T92" fmla="*/ 2147483646 w 434"/>
                  <a:gd name="T93" fmla="*/ 2147483646 h 272"/>
                  <a:gd name="T94" fmla="*/ 2147483646 w 434"/>
                  <a:gd name="T95" fmla="*/ 2147483646 h 272"/>
                  <a:gd name="T96" fmla="*/ 2147483646 w 434"/>
                  <a:gd name="T97" fmla="*/ 2147483646 h 272"/>
                  <a:gd name="T98" fmla="*/ 2147483646 w 434"/>
                  <a:gd name="T99" fmla="*/ 2147483646 h 272"/>
                  <a:gd name="T100" fmla="*/ 2147483646 w 434"/>
                  <a:gd name="T101" fmla="*/ 2147483646 h 27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34" h="272">
                    <a:moveTo>
                      <a:pt x="396" y="8"/>
                    </a:moveTo>
                    <a:lnTo>
                      <a:pt x="396" y="8"/>
                    </a:lnTo>
                    <a:lnTo>
                      <a:pt x="394" y="12"/>
                    </a:lnTo>
                    <a:lnTo>
                      <a:pt x="388" y="14"/>
                    </a:lnTo>
                    <a:lnTo>
                      <a:pt x="358" y="12"/>
                    </a:lnTo>
                    <a:lnTo>
                      <a:pt x="330" y="6"/>
                    </a:lnTo>
                    <a:lnTo>
                      <a:pt x="314" y="0"/>
                    </a:lnTo>
                    <a:lnTo>
                      <a:pt x="270" y="42"/>
                    </a:lnTo>
                    <a:lnTo>
                      <a:pt x="272" y="60"/>
                    </a:lnTo>
                    <a:lnTo>
                      <a:pt x="268" y="62"/>
                    </a:lnTo>
                    <a:lnTo>
                      <a:pt x="246" y="64"/>
                    </a:lnTo>
                    <a:lnTo>
                      <a:pt x="228" y="62"/>
                    </a:lnTo>
                    <a:lnTo>
                      <a:pt x="222" y="62"/>
                    </a:lnTo>
                    <a:lnTo>
                      <a:pt x="218" y="60"/>
                    </a:lnTo>
                    <a:lnTo>
                      <a:pt x="214" y="56"/>
                    </a:lnTo>
                    <a:lnTo>
                      <a:pt x="212" y="52"/>
                    </a:lnTo>
                    <a:lnTo>
                      <a:pt x="208" y="2"/>
                    </a:lnTo>
                    <a:lnTo>
                      <a:pt x="168" y="0"/>
                    </a:lnTo>
                    <a:lnTo>
                      <a:pt x="152" y="36"/>
                    </a:lnTo>
                    <a:lnTo>
                      <a:pt x="150" y="20"/>
                    </a:lnTo>
                    <a:lnTo>
                      <a:pt x="148" y="6"/>
                    </a:lnTo>
                    <a:lnTo>
                      <a:pt x="144" y="0"/>
                    </a:lnTo>
                    <a:lnTo>
                      <a:pt x="128" y="8"/>
                    </a:lnTo>
                    <a:lnTo>
                      <a:pt x="120" y="18"/>
                    </a:lnTo>
                    <a:lnTo>
                      <a:pt x="118" y="20"/>
                    </a:lnTo>
                    <a:lnTo>
                      <a:pt x="102" y="24"/>
                    </a:lnTo>
                    <a:lnTo>
                      <a:pt x="78" y="48"/>
                    </a:lnTo>
                    <a:lnTo>
                      <a:pt x="56" y="70"/>
                    </a:lnTo>
                    <a:lnTo>
                      <a:pt x="12" y="128"/>
                    </a:lnTo>
                    <a:lnTo>
                      <a:pt x="22" y="148"/>
                    </a:lnTo>
                    <a:lnTo>
                      <a:pt x="22" y="152"/>
                    </a:lnTo>
                    <a:lnTo>
                      <a:pt x="20" y="152"/>
                    </a:lnTo>
                    <a:lnTo>
                      <a:pt x="20" y="156"/>
                    </a:lnTo>
                    <a:lnTo>
                      <a:pt x="20" y="160"/>
                    </a:lnTo>
                    <a:lnTo>
                      <a:pt x="24" y="172"/>
                    </a:lnTo>
                    <a:lnTo>
                      <a:pt x="32" y="188"/>
                    </a:lnTo>
                    <a:lnTo>
                      <a:pt x="34" y="198"/>
                    </a:lnTo>
                    <a:lnTo>
                      <a:pt x="34" y="206"/>
                    </a:lnTo>
                    <a:lnTo>
                      <a:pt x="34" y="208"/>
                    </a:lnTo>
                    <a:lnTo>
                      <a:pt x="0" y="228"/>
                    </a:lnTo>
                    <a:lnTo>
                      <a:pt x="0" y="236"/>
                    </a:lnTo>
                    <a:lnTo>
                      <a:pt x="16" y="244"/>
                    </a:lnTo>
                    <a:lnTo>
                      <a:pt x="18" y="248"/>
                    </a:lnTo>
                    <a:lnTo>
                      <a:pt x="18" y="252"/>
                    </a:lnTo>
                    <a:lnTo>
                      <a:pt x="22" y="256"/>
                    </a:lnTo>
                    <a:lnTo>
                      <a:pt x="36" y="264"/>
                    </a:lnTo>
                    <a:lnTo>
                      <a:pt x="64" y="272"/>
                    </a:lnTo>
                    <a:lnTo>
                      <a:pt x="74" y="266"/>
                    </a:lnTo>
                    <a:lnTo>
                      <a:pt x="84" y="252"/>
                    </a:lnTo>
                    <a:lnTo>
                      <a:pt x="92" y="230"/>
                    </a:lnTo>
                    <a:lnTo>
                      <a:pt x="114" y="238"/>
                    </a:lnTo>
                    <a:lnTo>
                      <a:pt x="118" y="240"/>
                    </a:lnTo>
                    <a:lnTo>
                      <a:pt x="118" y="242"/>
                    </a:lnTo>
                    <a:lnTo>
                      <a:pt x="118" y="244"/>
                    </a:lnTo>
                    <a:lnTo>
                      <a:pt x="116" y="250"/>
                    </a:lnTo>
                    <a:lnTo>
                      <a:pt x="116" y="256"/>
                    </a:lnTo>
                    <a:lnTo>
                      <a:pt x="118" y="260"/>
                    </a:lnTo>
                    <a:lnTo>
                      <a:pt x="124" y="264"/>
                    </a:lnTo>
                    <a:lnTo>
                      <a:pt x="148" y="264"/>
                    </a:lnTo>
                    <a:lnTo>
                      <a:pt x="160" y="260"/>
                    </a:lnTo>
                    <a:lnTo>
                      <a:pt x="170" y="256"/>
                    </a:lnTo>
                    <a:lnTo>
                      <a:pt x="172" y="252"/>
                    </a:lnTo>
                    <a:lnTo>
                      <a:pt x="176" y="252"/>
                    </a:lnTo>
                    <a:lnTo>
                      <a:pt x="184" y="252"/>
                    </a:lnTo>
                    <a:lnTo>
                      <a:pt x="198" y="256"/>
                    </a:lnTo>
                    <a:lnTo>
                      <a:pt x="202" y="258"/>
                    </a:lnTo>
                    <a:lnTo>
                      <a:pt x="208" y="264"/>
                    </a:lnTo>
                    <a:lnTo>
                      <a:pt x="212" y="250"/>
                    </a:lnTo>
                    <a:lnTo>
                      <a:pt x="214" y="248"/>
                    </a:lnTo>
                    <a:lnTo>
                      <a:pt x="216" y="248"/>
                    </a:lnTo>
                    <a:lnTo>
                      <a:pt x="220" y="242"/>
                    </a:lnTo>
                    <a:lnTo>
                      <a:pt x="224" y="236"/>
                    </a:lnTo>
                    <a:lnTo>
                      <a:pt x="230" y="228"/>
                    </a:lnTo>
                    <a:lnTo>
                      <a:pt x="238" y="220"/>
                    </a:lnTo>
                    <a:lnTo>
                      <a:pt x="248" y="214"/>
                    </a:lnTo>
                    <a:lnTo>
                      <a:pt x="250" y="212"/>
                    </a:lnTo>
                    <a:lnTo>
                      <a:pt x="250" y="214"/>
                    </a:lnTo>
                    <a:lnTo>
                      <a:pt x="252" y="214"/>
                    </a:lnTo>
                    <a:lnTo>
                      <a:pt x="258" y="216"/>
                    </a:lnTo>
                    <a:lnTo>
                      <a:pt x="260" y="216"/>
                    </a:lnTo>
                    <a:lnTo>
                      <a:pt x="268" y="176"/>
                    </a:lnTo>
                    <a:lnTo>
                      <a:pt x="280" y="172"/>
                    </a:lnTo>
                    <a:lnTo>
                      <a:pt x="290" y="166"/>
                    </a:lnTo>
                    <a:lnTo>
                      <a:pt x="296" y="160"/>
                    </a:lnTo>
                    <a:lnTo>
                      <a:pt x="298" y="156"/>
                    </a:lnTo>
                    <a:lnTo>
                      <a:pt x="300" y="150"/>
                    </a:lnTo>
                    <a:lnTo>
                      <a:pt x="296" y="138"/>
                    </a:lnTo>
                    <a:lnTo>
                      <a:pt x="294" y="128"/>
                    </a:lnTo>
                    <a:lnTo>
                      <a:pt x="296" y="122"/>
                    </a:lnTo>
                    <a:lnTo>
                      <a:pt x="298" y="120"/>
                    </a:lnTo>
                    <a:lnTo>
                      <a:pt x="302" y="120"/>
                    </a:lnTo>
                    <a:lnTo>
                      <a:pt x="310" y="120"/>
                    </a:lnTo>
                    <a:lnTo>
                      <a:pt x="320" y="124"/>
                    </a:lnTo>
                    <a:lnTo>
                      <a:pt x="322" y="112"/>
                    </a:lnTo>
                    <a:lnTo>
                      <a:pt x="322" y="110"/>
                    </a:lnTo>
                    <a:lnTo>
                      <a:pt x="322" y="108"/>
                    </a:lnTo>
                    <a:lnTo>
                      <a:pt x="336" y="102"/>
                    </a:lnTo>
                    <a:lnTo>
                      <a:pt x="338" y="96"/>
                    </a:lnTo>
                    <a:lnTo>
                      <a:pt x="330" y="96"/>
                    </a:lnTo>
                    <a:lnTo>
                      <a:pt x="328" y="94"/>
                    </a:lnTo>
                    <a:lnTo>
                      <a:pt x="328" y="90"/>
                    </a:lnTo>
                    <a:lnTo>
                      <a:pt x="328" y="88"/>
                    </a:lnTo>
                    <a:lnTo>
                      <a:pt x="330" y="86"/>
                    </a:lnTo>
                    <a:lnTo>
                      <a:pt x="332" y="86"/>
                    </a:lnTo>
                    <a:lnTo>
                      <a:pt x="334" y="86"/>
                    </a:lnTo>
                    <a:lnTo>
                      <a:pt x="342" y="84"/>
                    </a:lnTo>
                    <a:lnTo>
                      <a:pt x="352" y="76"/>
                    </a:lnTo>
                    <a:lnTo>
                      <a:pt x="404" y="40"/>
                    </a:lnTo>
                    <a:lnTo>
                      <a:pt x="420" y="48"/>
                    </a:lnTo>
                    <a:lnTo>
                      <a:pt x="428" y="48"/>
                    </a:lnTo>
                    <a:lnTo>
                      <a:pt x="424" y="30"/>
                    </a:lnTo>
                    <a:lnTo>
                      <a:pt x="424" y="28"/>
                    </a:lnTo>
                    <a:lnTo>
                      <a:pt x="434" y="12"/>
                    </a:lnTo>
                    <a:lnTo>
                      <a:pt x="432" y="12"/>
                    </a:lnTo>
                    <a:lnTo>
                      <a:pt x="426" y="12"/>
                    </a:lnTo>
                    <a:lnTo>
                      <a:pt x="426" y="14"/>
                    </a:lnTo>
                    <a:lnTo>
                      <a:pt x="424" y="14"/>
                    </a:lnTo>
                    <a:lnTo>
                      <a:pt x="408" y="16"/>
                    </a:lnTo>
                    <a:lnTo>
                      <a:pt x="404" y="16"/>
                    </a:lnTo>
                    <a:lnTo>
                      <a:pt x="404" y="12"/>
                    </a:lnTo>
                    <a:lnTo>
                      <a:pt x="400" y="8"/>
                    </a:lnTo>
                    <a:lnTo>
                      <a:pt x="396" y="8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5602585" y="1923991"/>
                <a:ext cx="540803" cy="540803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>
                <a:off x="6248651" y="2005801"/>
                <a:ext cx="1879253" cy="377183"/>
                <a:chOff x="6173773" y="1099193"/>
                <a:chExt cx="1879253" cy="377183"/>
              </a:xfrm>
            </p:grpSpPr>
            <p:sp>
              <p:nvSpPr>
                <p:cNvPr id="72" name="标题 1"/>
                <p:cNvSpPr txBox="1"/>
                <p:nvPr/>
              </p:nvSpPr>
              <p:spPr>
                <a:xfrm>
                  <a:off x="6173773" y="1099193"/>
                  <a:ext cx="1186749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点击此处添加标题</a:t>
                  </a:r>
                  <a:endPara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标题 1"/>
                <p:cNvSpPr txBox="1"/>
                <p:nvPr/>
              </p:nvSpPr>
              <p:spPr>
                <a:xfrm>
                  <a:off x="6173773" y="1337877"/>
                  <a:ext cx="1879253" cy="138499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点击此处添加内容点击此处添加内容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4" name="组合 83"/>
            <p:cNvGrpSpPr/>
            <p:nvPr/>
          </p:nvGrpSpPr>
          <p:grpSpPr>
            <a:xfrm>
              <a:off x="5602585" y="2710165"/>
              <a:ext cx="2525319" cy="540803"/>
              <a:chOff x="5602585" y="2710165"/>
              <a:chExt cx="2525319" cy="540803"/>
            </a:xfrm>
          </p:grpSpPr>
          <p:sp>
            <p:nvSpPr>
              <p:cNvPr id="50" name="陕西"/>
              <p:cNvSpPr/>
              <p:nvPr/>
            </p:nvSpPr>
            <p:spPr bwMode="auto">
              <a:xfrm>
                <a:off x="5737203" y="2738486"/>
                <a:ext cx="271566" cy="484161"/>
              </a:xfrm>
              <a:custGeom>
                <a:avLst/>
                <a:gdLst>
                  <a:gd name="T0" fmla="*/ 2147483646 w 324"/>
                  <a:gd name="T1" fmla="*/ 2147483646 h 578"/>
                  <a:gd name="T2" fmla="*/ 2147483646 w 324"/>
                  <a:gd name="T3" fmla="*/ 2147483646 h 578"/>
                  <a:gd name="T4" fmla="*/ 2147483646 w 324"/>
                  <a:gd name="T5" fmla="*/ 2147483646 h 578"/>
                  <a:gd name="T6" fmla="*/ 2147483646 w 324"/>
                  <a:gd name="T7" fmla="*/ 2147483646 h 578"/>
                  <a:gd name="T8" fmla="*/ 2147483646 w 324"/>
                  <a:gd name="T9" fmla="*/ 2147483646 h 578"/>
                  <a:gd name="T10" fmla="*/ 2147483646 w 324"/>
                  <a:gd name="T11" fmla="*/ 2147483646 h 578"/>
                  <a:gd name="T12" fmla="*/ 2147483646 w 324"/>
                  <a:gd name="T13" fmla="*/ 2147483646 h 578"/>
                  <a:gd name="T14" fmla="*/ 2147483646 w 324"/>
                  <a:gd name="T15" fmla="*/ 2147483646 h 578"/>
                  <a:gd name="T16" fmla="*/ 2147483646 w 324"/>
                  <a:gd name="T17" fmla="*/ 2147483646 h 578"/>
                  <a:gd name="T18" fmla="*/ 2147483646 w 324"/>
                  <a:gd name="T19" fmla="*/ 2147483646 h 578"/>
                  <a:gd name="T20" fmla="*/ 2147483646 w 324"/>
                  <a:gd name="T21" fmla="*/ 2147483646 h 578"/>
                  <a:gd name="T22" fmla="*/ 2147483646 w 324"/>
                  <a:gd name="T23" fmla="*/ 2147483646 h 578"/>
                  <a:gd name="T24" fmla="*/ 2147483646 w 324"/>
                  <a:gd name="T25" fmla="*/ 2147483646 h 578"/>
                  <a:gd name="T26" fmla="*/ 2147483646 w 324"/>
                  <a:gd name="T27" fmla="*/ 2147483646 h 578"/>
                  <a:gd name="T28" fmla="*/ 2147483646 w 324"/>
                  <a:gd name="T29" fmla="*/ 2147483646 h 578"/>
                  <a:gd name="T30" fmla="*/ 2147483646 w 324"/>
                  <a:gd name="T31" fmla="*/ 2147483646 h 578"/>
                  <a:gd name="T32" fmla="*/ 2147483646 w 324"/>
                  <a:gd name="T33" fmla="*/ 2147483646 h 578"/>
                  <a:gd name="T34" fmla="*/ 2147483646 w 324"/>
                  <a:gd name="T35" fmla="*/ 2147483646 h 578"/>
                  <a:gd name="T36" fmla="*/ 2147483646 w 324"/>
                  <a:gd name="T37" fmla="*/ 2147483646 h 578"/>
                  <a:gd name="T38" fmla="*/ 2147483646 w 324"/>
                  <a:gd name="T39" fmla="*/ 2147483646 h 578"/>
                  <a:gd name="T40" fmla="*/ 2147483646 w 324"/>
                  <a:gd name="T41" fmla="*/ 2147483646 h 578"/>
                  <a:gd name="T42" fmla="*/ 2147483646 w 324"/>
                  <a:gd name="T43" fmla="*/ 2147483646 h 578"/>
                  <a:gd name="T44" fmla="*/ 2147483646 w 324"/>
                  <a:gd name="T45" fmla="*/ 2147483646 h 578"/>
                  <a:gd name="T46" fmla="*/ 2147483646 w 324"/>
                  <a:gd name="T47" fmla="*/ 2147483646 h 578"/>
                  <a:gd name="T48" fmla="*/ 2147483646 w 324"/>
                  <a:gd name="T49" fmla="*/ 2147483646 h 578"/>
                  <a:gd name="T50" fmla="*/ 2147483646 w 324"/>
                  <a:gd name="T51" fmla="*/ 2147483646 h 578"/>
                  <a:gd name="T52" fmla="*/ 2147483646 w 324"/>
                  <a:gd name="T53" fmla="*/ 2147483646 h 578"/>
                  <a:gd name="T54" fmla="*/ 2147483646 w 324"/>
                  <a:gd name="T55" fmla="*/ 2147483646 h 578"/>
                  <a:gd name="T56" fmla="*/ 2147483646 w 324"/>
                  <a:gd name="T57" fmla="*/ 2147483646 h 578"/>
                  <a:gd name="T58" fmla="*/ 2147483646 w 324"/>
                  <a:gd name="T59" fmla="*/ 2147483646 h 578"/>
                  <a:gd name="T60" fmla="*/ 2147483646 w 324"/>
                  <a:gd name="T61" fmla="*/ 2147483646 h 578"/>
                  <a:gd name="T62" fmla="*/ 2147483646 w 324"/>
                  <a:gd name="T63" fmla="*/ 2147483646 h 578"/>
                  <a:gd name="T64" fmla="*/ 2147483646 w 324"/>
                  <a:gd name="T65" fmla="*/ 2147483646 h 578"/>
                  <a:gd name="T66" fmla="*/ 2147483646 w 324"/>
                  <a:gd name="T67" fmla="*/ 2147483646 h 578"/>
                  <a:gd name="T68" fmla="*/ 2147483646 w 324"/>
                  <a:gd name="T69" fmla="*/ 2147483646 h 578"/>
                  <a:gd name="T70" fmla="*/ 2147483646 w 324"/>
                  <a:gd name="T71" fmla="*/ 2147483646 h 578"/>
                  <a:gd name="T72" fmla="*/ 2147483646 w 324"/>
                  <a:gd name="T73" fmla="*/ 2147483646 h 578"/>
                  <a:gd name="T74" fmla="*/ 2147483646 w 324"/>
                  <a:gd name="T75" fmla="*/ 2147483646 h 578"/>
                  <a:gd name="T76" fmla="*/ 2147483646 w 324"/>
                  <a:gd name="T77" fmla="*/ 2147483646 h 578"/>
                  <a:gd name="T78" fmla="*/ 2147483646 w 324"/>
                  <a:gd name="T79" fmla="*/ 2147483646 h 578"/>
                  <a:gd name="T80" fmla="*/ 2147483646 w 324"/>
                  <a:gd name="T81" fmla="*/ 2147483646 h 578"/>
                  <a:gd name="T82" fmla="*/ 2147483646 w 324"/>
                  <a:gd name="T83" fmla="*/ 2147483646 h 578"/>
                  <a:gd name="T84" fmla="*/ 2147483646 w 324"/>
                  <a:gd name="T85" fmla="*/ 2147483646 h 578"/>
                  <a:gd name="T86" fmla="*/ 2147483646 w 324"/>
                  <a:gd name="T87" fmla="*/ 2147483646 h 578"/>
                  <a:gd name="T88" fmla="*/ 2147483646 w 324"/>
                  <a:gd name="T89" fmla="*/ 2147483646 h 578"/>
                  <a:gd name="T90" fmla="*/ 2147483646 w 324"/>
                  <a:gd name="T91" fmla="*/ 2147483646 h 578"/>
                  <a:gd name="T92" fmla="*/ 2147483646 w 324"/>
                  <a:gd name="T93" fmla="*/ 2147483646 h 578"/>
                  <a:gd name="T94" fmla="*/ 2147483646 w 324"/>
                  <a:gd name="T95" fmla="*/ 2147483646 h 578"/>
                  <a:gd name="T96" fmla="*/ 2147483646 w 324"/>
                  <a:gd name="T97" fmla="*/ 2147483646 h 578"/>
                  <a:gd name="T98" fmla="*/ 2147483646 w 324"/>
                  <a:gd name="T99" fmla="*/ 2147483646 h 578"/>
                  <a:gd name="T100" fmla="*/ 2147483646 w 324"/>
                  <a:gd name="T101" fmla="*/ 2147483646 h 57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24" h="578">
                    <a:moveTo>
                      <a:pt x="108" y="132"/>
                    </a:moveTo>
                    <a:lnTo>
                      <a:pt x="104" y="130"/>
                    </a:lnTo>
                    <a:lnTo>
                      <a:pt x="96" y="180"/>
                    </a:lnTo>
                    <a:lnTo>
                      <a:pt x="108" y="196"/>
                    </a:lnTo>
                    <a:lnTo>
                      <a:pt x="122" y="200"/>
                    </a:lnTo>
                    <a:lnTo>
                      <a:pt x="124" y="202"/>
                    </a:lnTo>
                    <a:lnTo>
                      <a:pt x="140" y="216"/>
                    </a:lnTo>
                    <a:lnTo>
                      <a:pt x="164" y="220"/>
                    </a:lnTo>
                    <a:lnTo>
                      <a:pt x="176" y="228"/>
                    </a:lnTo>
                    <a:lnTo>
                      <a:pt x="176" y="230"/>
                    </a:lnTo>
                    <a:lnTo>
                      <a:pt x="186" y="244"/>
                    </a:lnTo>
                    <a:lnTo>
                      <a:pt x="188" y="244"/>
                    </a:lnTo>
                    <a:lnTo>
                      <a:pt x="186" y="246"/>
                    </a:lnTo>
                    <a:lnTo>
                      <a:pt x="178" y="260"/>
                    </a:lnTo>
                    <a:lnTo>
                      <a:pt x="178" y="264"/>
                    </a:lnTo>
                    <a:lnTo>
                      <a:pt x="176" y="272"/>
                    </a:lnTo>
                    <a:lnTo>
                      <a:pt x="178" y="272"/>
                    </a:lnTo>
                    <a:lnTo>
                      <a:pt x="178" y="286"/>
                    </a:lnTo>
                    <a:lnTo>
                      <a:pt x="176" y="288"/>
                    </a:lnTo>
                    <a:lnTo>
                      <a:pt x="170" y="312"/>
                    </a:lnTo>
                    <a:lnTo>
                      <a:pt x="168" y="316"/>
                    </a:lnTo>
                    <a:lnTo>
                      <a:pt x="164" y="314"/>
                    </a:lnTo>
                    <a:lnTo>
                      <a:pt x="154" y="312"/>
                    </a:lnTo>
                    <a:lnTo>
                      <a:pt x="140" y="312"/>
                    </a:lnTo>
                    <a:lnTo>
                      <a:pt x="128" y="316"/>
                    </a:lnTo>
                    <a:lnTo>
                      <a:pt x="116" y="328"/>
                    </a:lnTo>
                    <a:lnTo>
                      <a:pt x="112" y="332"/>
                    </a:lnTo>
                    <a:lnTo>
                      <a:pt x="130" y="340"/>
                    </a:lnTo>
                    <a:lnTo>
                      <a:pt x="128" y="344"/>
                    </a:lnTo>
                    <a:lnTo>
                      <a:pt x="124" y="350"/>
                    </a:lnTo>
                    <a:lnTo>
                      <a:pt x="116" y="354"/>
                    </a:lnTo>
                    <a:lnTo>
                      <a:pt x="106" y="354"/>
                    </a:lnTo>
                    <a:lnTo>
                      <a:pt x="88" y="348"/>
                    </a:lnTo>
                    <a:lnTo>
                      <a:pt x="70" y="338"/>
                    </a:lnTo>
                    <a:lnTo>
                      <a:pt x="64" y="338"/>
                    </a:lnTo>
                    <a:lnTo>
                      <a:pt x="44" y="366"/>
                    </a:lnTo>
                    <a:lnTo>
                      <a:pt x="40" y="376"/>
                    </a:lnTo>
                    <a:lnTo>
                      <a:pt x="40" y="392"/>
                    </a:lnTo>
                    <a:lnTo>
                      <a:pt x="48" y="406"/>
                    </a:lnTo>
                    <a:lnTo>
                      <a:pt x="48" y="408"/>
                    </a:lnTo>
                    <a:lnTo>
                      <a:pt x="52" y="420"/>
                    </a:lnTo>
                    <a:lnTo>
                      <a:pt x="52" y="422"/>
                    </a:lnTo>
                    <a:lnTo>
                      <a:pt x="52" y="440"/>
                    </a:lnTo>
                    <a:lnTo>
                      <a:pt x="52" y="442"/>
                    </a:lnTo>
                    <a:lnTo>
                      <a:pt x="54" y="444"/>
                    </a:lnTo>
                    <a:lnTo>
                      <a:pt x="40" y="446"/>
                    </a:lnTo>
                    <a:lnTo>
                      <a:pt x="16" y="446"/>
                    </a:lnTo>
                    <a:lnTo>
                      <a:pt x="6" y="454"/>
                    </a:lnTo>
                    <a:lnTo>
                      <a:pt x="0" y="462"/>
                    </a:lnTo>
                    <a:lnTo>
                      <a:pt x="2" y="462"/>
                    </a:lnTo>
                    <a:lnTo>
                      <a:pt x="6" y="486"/>
                    </a:lnTo>
                    <a:lnTo>
                      <a:pt x="8" y="486"/>
                    </a:lnTo>
                    <a:lnTo>
                      <a:pt x="8" y="496"/>
                    </a:lnTo>
                    <a:lnTo>
                      <a:pt x="12" y="508"/>
                    </a:lnTo>
                    <a:lnTo>
                      <a:pt x="30" y="518"/>
                    </a:lnTo>
                    <a:lnTo>
                      <a:pt x="54" y="512"/>
                    </a:lnTo>
                    <a:lnTo>
                      <a:pt x="66" y="504"/>
                    </a:lnTo>
                    <a:lnTo>
                      <a:pt x="68" y="504"/>
                    </a:lnTo>
                    <a:lnTo>
                      <a:pt x="80" y="504"/>
                    </a:lnTo>
                    <a:lnTo>
                      <a:pt x="86" y="520"/>
                    </a:lnTo>
                    <a:lnTo>
                      <a:pt x="92" y="526"/>
                    </a:lnTo>
                    <a:lnTo>
                      <a:pt x="94" y="532"/>
                    </a:lnTo>
                    <a:lnTo>
                      <a:pt x="100" y="532"/>
                    </a:lnTo>
                    <a:lnTo>
                      <a:pt x="102" y="532"/>
                    </a:lnTo>
                    <a:lnTo>
                      <a:pt x="104" y="532"/>
                    </a:lnTo>
                    <a:lnTo>
                      <a:pt x="104" y="530"/>
                    </a:lnTo>
                    <a:lnTo>
                      <a:pt x="116" y="520"/>
                    </a:lnTo>
                    <a:lnTo>
                      <a:pt x="126" y="540"/>
                    </a:lnTo>
                    <a:lnTo>
                      <a:pt x="136" y="546"/>
                    </a:lnTo>
                    <a:lnTo>
                      <a:pt x="152" y="546"/>
                    </a:lnTo>
                    <a:lnTo>
                      <a:pt x="164" y="544"/>
                    </a:lnTo>
                    <a:lnTo>
                      <a:pt x="168" y="544"/>
                    </a:lnTo>
                    <a:lnTo>
                      <a:pt x="196" y="548"/>
                    </a:lnTo>
                    <a:lnTo>
                      <a:pt x="196" y="550"/>
                    </a:lnTo>
                    <a:lnTo>
                      <a:pt x="208" y="556"/>
                    </a:lnTo>
                    <a:lnTo>
                      <a:pt x="208" y="558"/>
                    </a:lnTo>
                    <a:lnTo>
                      <a:pt x="220" y="566"/>
                    </a:lnTo>
                    <a:lnTo>
                      <a:pt x="226" y="574"/>
                    </a:lnTo>
                    <a:lnTo>
                      <a:pt x="234" y="578"/>
                    </a:lnTo>
                    <a:lnTo>
                      <a:pt x="248" y="576"/>
                    </a:lnTo>
                    <a:lnTo>
                      <a:pt x="248" y="560"/>
                    </a:lnTo>
                    <a:lnTo>
                      <a:pt x="240" y="548"/>
                    </a:lnTo>
                    <a:lnTo>
                      <a:pt x="236" y="526"/>
                    </a:lnTo>
                    <a:lnTo>
                      <a:pt x="246" y="516"/>
                    </a:lnTo>
                    <a:lnTo>
                      <a:pt x="248" y="514"/>
                    </a:lnTo>
                    <a:lnTo>
                      <a:pt x="258" y="512"/>
                    </a:lnTo>
                    <a:lnTo>
                      <a:pt x="268" y="512"/>
                    </a:lnTo>
                    <a:lnTo>
                      <a:pt x="272" y="508"/>
                    </a:lnTo>
                    <a:lnTo>
                      <a:pt x="264" y="500"/>
                    </a:lnTo>
                    <a:lnTo>
                      <a:pt x="242" y="484"/>
                    </a:lnTo>
                    <a:lnTo>
                      <a:pt x="236" y="476"/>
                    </a:lnTo>
                    <a:lnTo>
                      <a:pt x="234" y="474"/>
                    </a:lnTo>
                    <a:lnTo>
                      <a:pt x="236" y="472"/>
                    </a:lnTo>
                    <a:lnTo>
                      <a:pt x="242" y="460"/>
                    </a:lnTo>
                    <a:lnTo>
                      <a:pt x="244" y="462"/>
                    </a:lnTo>
                    <a:lnTo>
                      <a:pt x="260" y="466"/>
                    </a:lnTo>
                    <a:lnTo>
                      <a:pt x="302" y="464"/>
                    </a:lnTo>
                    <a:lnTo>
                      <a:pt x="302" y="466"/>
                    </a:lnTo>
                    <a:lnTo>
                      <a:pt x="304" y="466"/>
                    </a:lnTo>
                    <a:lnTo>
                      <a:pt x="316" y="470"/>
                    </a:lnTo>
                    <a:lnTo>
                      <a:pt x="324" y="462"/>
                    </a:lnTo>
                    <a:lnTo>
                      <a:pt x="320" y="438"/>
                    </a:lnTo>
                    <a:lnTo>
                      <a:pt x="304" y="428"/>
                    </a:lnTo>
                    <a:lnTo>
                      <a:pt x="300" y="424"/>
                    </a:lnTo>
                    <a:lnTo>
                      <a:pt x="296" y="420"/>
                    </a:lnTo>
                    <a:lnTo>
                      <a:pt x="292" y="410"/>
                    </a:lnTo>
                    <a:lnTo>
                      <a:pt x="290" y="394"/>
                    </a:lnTo>
                    <a:lnTo>
                      <a:pt x="290" y="374"/>
                    </a:lnTo>
                    <a:lnTo>
                      <a:pt x="276" y="368"/>
                    </a:lnTo>
                    <a:lnTo>
                      <a:pt x="274" y="368"/>
                    </a:lnTo>
                    <a:lnTo>
                      <a:pt x="274" y="366"/>
                    </a:lnTo>
                    <a:lnTo>
                      <a:pt x="274" y="364"/>
                    </a:lnTo>
                    <a:lnTo>
                      <a:pt x="272" y="344"/>
                    </a:lnTo>
                    <a:lnTo>
                      <a:pt x="288" y="262"/>
                    </a:lnTo>
                    <a:lnTo>
                      <a:pt x="280" y="232"/>
                    </a:lnTo>
                    <a:lnTo>
                      <a:pt x="278" y="214"/>
                    </a:lnTo>
                    <a:lnTo>
                      <a:pt x="276" y="190"/>
                    </a:lnTo>
                    <a:lnTo>
                      <a:pt x="278" y="164"/>
                    </a:lnTo>
                    <a:lnTo>
                      <a:pt x="278" y="162"/>
                    </a:lnTo>
                    <a:lnTo>
                      <a:pt x="280" y="160"/>
                    </a:lnTo>
                    <a:lnTo>
                      <a:pt x="296" y="148"/>
                    </a:lnTo>
                    <a:lnTo>
                      <a:pt x="296" y="136"/>
                    </a:lnTo>
                    <a:lnTo>
                      <a:pt x="294" y="130"/>
                    </a:lnTo>
                    <a:lnTo>
                      <a:pt x="290" y="122"/>
                    </a:lnTo>
                    <a:lnTo>
                      <a:pt x="280" y="110"/>
                    </a:lnTo>
                    <a:lnTo>
                      <a:pt x="278" y="110"/>
                    </a:lnTo>
                    <a:lnTo>
                      <a:pt x="278" y="108"/>
                    </a:lnTo>
                    <a:lnTo>
                      <a:pt x="276" y="88"/>
                    </a:lnTo>
                    <a:lnTo>
                      <a:pt x="276" y="86"/>
                    </a:lnTo>
                    <a:lnTo>
                      <a:pt x="298" y="60"/>
                    </a:lnTo>
                    <a:lnTo>
                      <a:pt x="298" y="48"/>
                    </a:lnTo>
                    <a:lnTo>
                      <a:pt x="292" y="36"/>
                    </a:lnTo>
                    <a:lnTo>
                      <a:pt x="290" y="34"/>
                    </a:lnTo>
                    <a:lnTo>
                      <a:pt x="300" y="20"/>
                    </a:lnTo>
                    <a:lnTo>
                      <a:pt x="302" y="20"/>
                    </a:lnTo>
                    <a:lnTo>
                      <a:pt x="312" y="12"/>
                    </a:lnTo>
                    <a:lnTo>
                      <a:pt x="312" y="0"/>
                    </a:lnTo>
                    <a:lnTo>
                      <a:pt x="306" y="0"/>
                    </a:lnTo>
                    <a:lnTo>
                      <a:pt x="296" y="0"/>
                    </a:lnTo>
                    <a:lnTo>
                      <a:pt x="292" y="18"/>
                    </a:lnTo>
                    <a:lnTo>
                      <a:pt x="290" y="18"/>
                    </a:lnTo>
                    <a:lnTo>
                      <a:pt x="268" y="10"/>
                    </a:lnTo>
                    <a:lnTo>
                      <a:pt x="256" y="8"/>
                    </a:lnTo>
                    <a:lnTo>
                      <a:pt x="260" y="28"/>
                    </a:lnTo>
                    <a:lnTo>
                      <a:pt x="244" y="32"/>
                    </a:lnTo>
                    <a:lnTo>
                      <a:pt x="218" y="46"/>
                    </a:lnTo>
                    <a:lnTo>
                      <a:pt x="210" y="56"/>
                    </a:lnTo>
                    <a:lnTo>
                      <a:pt x="210" y="58"/>
                    </a:lnTo>
                    <a:lnTo>
                      <a:pt x="208" y="58"/>
                    </a:lnTo>
                    <a:lnTo>
                      <a:pt x="196" y="70"/>
                    </a:lnTo>
                    <a:lnTo>
                      <a:pt x="192" y="88"/>
                    </a:lnTo>
                    <a:lnTo>
                      <a:pt x="192" y="90"/>
                    </a:lnTo>
                    <a:lnTo>
                      <a:pt x="186" y="118"/>
                    </a:lnTo>
                    <a:lnTo>
                      <a:pt x="184" y="130"/>
                    </a:lnTo>
                    <a:lnTo>
                      <a:pt x="184" y="132"/>
                    </a:lnTo>
                    <a:lnTo>
                      <a:pt x="182" y="132"/>
                    </a:lnTo>
                    <a:lnTo>
                      <a:pt x="174" y="144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52" y="148"/>
                    </a:lnTo>
                    <a:lnTo>
                      <a:pt x="122" y="138"/>
                    </a:lnTo>
                    <a:lnTo>
                      <a:pt x="108" y="13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5602585" y="2710165"/>
                <a:ext cx="540803" cy="540803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5" name="组合 64"/>
              <p:cNvGrpSpPr/>
              <p:nvPr/>
            </p:nvGrpSpPr>
            <p:grpSpPr>
              <a:xfrm>
                <a:off x="6248651" y="2791975"/>
                <a:ext cx="1879253" cy="377183"/>
                <a:chOff x="6173773" y="1099193"/>
                <a:chExt cx="1879253" cy="377183"/>
              </a:xfrm>
            </p:grpSpPr>
            <p:sp>
              <p:nvSpPr>
                <p:cNvPr id="66" name="标题 1"/>
                <p:cNvSpPr txBox="1"/>
                <p:nvPr/>
              </p:nvSpPr>
              <p:spPr>
                <a:xfrm>
                  <a:off x="6173773" y="1099193"/>
                  <a:ext cx="1186749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点击此处添加标题</a:t>
                  </a:r>
                  <a:endPara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标题 1"/>
                <p:cNvSpPr txBox="1"/>
                <p:nvPr/>
              </p:nvSpPr>
              <p:spPr>
                <a:xfrm>
                  <a:off x="6173773" y="1337877"/>
                  <a:ext cx="1879253" cy="138499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点击此处添加内容点击此处添加内容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5" name="组合 84"/>
            <p:cNvGrpSpPr/>
            <p:nvPr/>
          </p:nvGrpSpPr>
          <p:grpSpPr>
            <a:xfrm>
              <a:off x="5602585" y="3496339"/>
              <a:ext cx="2525319" cy="540803"/>
              <a:chOff x="5602585" y="3496339"/>
              <a:chExt cx="2525319" cy="540803"/>
            </a:xfrm>
          </p:grpSpPr>
          <p:sp>
            <p:nvSpPr>
              <p:cNvPr id="51" name="湖南"/>
              <p:cNvSpPr/>
              <p:nvPr/>
            </p:nvSpPr>
            <p:spPr bwMode="auto">
              <a:xfrm>
                <a:off x="5700831" y="3566762"/>
                <a:ext cx="344310" cy="399956"/>
              </a:xfrm>
              <a:custGeom>
                <a:avLst/>
                <a:gdLst>
                  <a:gd name="T0" fmla="*/ 2147483646 w 344"/>
                  <a:gd name="T1" fmla="*/ 2147483646 h 400"/>
                  <a:gd name="T2" fmla="*/ 2147483646 w 344"/>
                  <a:gd name="T3" fmla="*/ 2147483646 h 400"/>
                  <a:gd name="T4" fmla="*/ 2147483646 w 344"/>
                  <a:gd name="T5" fmla="*/ 2147483646 h 400"/>
                  <a:gd name="T6" fmla="*/ 2147483646 w 344"/>
                  <a:gd name="T7" fmla="*/ 2147483646 h 400"/>
                  <a:gd name="T8" fmla="*/ 2147483646 w 344"/>
                  <a:gd name="T9" fmla="*/ 2147483646 h 400"/>
                  <a:gd name="T10" fmla="*/ 2147483646 w 344"/>
                  <a:gd name="T11" fmla="*/ 2147483646 h 400"/>
                  <a:gd name="T12" fmla="*/ 2147483646 w 344"/>
                  <a:gd name="T13" fmla="*/ 2147483646 h 400"/>
                  <a:gd name="T14" fmla="*/ 2147483646 w 344"/>
                  <a:gd name="T15" fmla="*/ 2147483646 h 400"/>
                  <a:gd name="T16" fmla="*/ 2147483646 w 344"/>
                  <a:gd name="T17" fmla="*/ 2147483646 h 400"/>
                  <a:gd name="T18" fmla="*/ 2147483646 w 344"/>
                  <a:gd name="T19" fmla="*/ 2147483646 h 400"/>
                  <a:gd name="T20" fmla="*/ 2147483646 w 344"/>
                  <a:gd name="T21" fmla="*/ 0 h 400"/>
                  <a:gd name="T22" fmla="*/ 2147483646 w 344"/>
                  <a:gd name="T23" fmla="*/ 2147483646 h 400"/>
                  <a:gd name="T24" fmla="*/ 2147483646 w 344"/>
                  <a:gd name="T25" fmla="*/ 2147483646 h 400"/>
                  <a:gd name="T26" fmla="*/ 2147483646 w 344"/>
                  <a:gd name="T27" fmla="*/ 2147483646 h 400"/>
                  <a:gd name="T28" fmla="*/ 2147483646 w 344"/>
                  <a:gd name="T29" fmla="*/ 2147483646 h 400"/>
                  <a:gd name="T30" fmla="*/ 2147483646 w 344"/>
                  <a:gd name="T31" fmla="*/ 2147483646 h 400"/>
                  <a:gd name="T32" fmla="*/ 2147483646 w 344"/>
                  <a:gd name="T33" fmla="*/ 2147483646 h 400"/>
                  <a:gd name="T34" fmla="*/ 2147483646 w 344"/>
                  <a:gd name="T35" fmla="*/ 2147483646 h 400"/>
                  <a:gd name="T36" fmla="*/ 2147483646 w 344"/>
                  <a:gd name="T37" fmla="*/ 2147483646 h 400"/>
                  <a:gd name="T38" fmla="*/ 2147483646 w 344"/>
                  <a:gd name="T39" fmla="*/ 2147483646 h 400"/>
                  <a:gd name="T40" fmla="*/ 2147483646 w 344"/>
                  <a:gd name="T41" fmla="*/ 2147483646 h 400"/>
                  <a:gd name="T42" fmla="*/ 2147483646 w 344"/>
                  <a:gd name="T43" fmla="*/ 2147483646 h 400"/>
                  <a:gd name="T44" fmla="*/ 2147483646 w 344"/>
                  <a:gd name="T45" fmla="*/ 2147483646 h 400"/>
                  <a:gd name="T46" fmla="*/ 2147483646 w 344"/>
                  <a:gd name="T47" fmla="*/ 2147483646 h 400"/>
                  <a:gd name="T48" fmla="*/ 2147483646 w 344"/>
                  <a:gd name="T49" fmla="*/ 2147483646 h 400"/>
                  <a:gd name="T50" fmla="*/ 2147483646 w 344"/>
                  <a:gd name="T51" fmla="*/ 2147483646 h 400"/>
                  <a:gd name="T52" fmla="*/ 2147483646 w 344"/>
                  <a:gd name="T53" fmla="*/ 2147483646 h 400"/>
                  <a:gd name="T54" fmla="*/ 2147483646 w 344"/>
                  <a:gd name="T55" fmla="*/ 2147483646 h 400"/>
                  <a:gd name="T56" fmla="*/ 2147483646 w 344"/>
                  <a:gd name="T57" fmla="*/ 2147483646 h 400"/>
                  <a:gd name="T58" fmla="*/ 2147483646 w 344"/>
                  <a:gd name="T59" fmla="*/ 2147483646 h 400"/>
                  <a:gd name="T60" fmla="*/ 2147483646 w 344"/>
                  <a:gd name="T61" fmla="*/ 2147483646 h 400"/>
                  <a:gd name="T62" fmla="*/ 2147483646 w 344"/>
                  <a:gd name="T63" fmla="*/ 2147483646 h 400"/>
                  <a:gd name="T64" fmla="*/ 2147483646 w 344"/>
                  <a:gd name="T65" fmla="*/ 2147483646 h 400"/>
                  <a:gd name="T66" fmla="*/ 2147483646 w 344"/>
                  <a:gd name="T67" fmla="*/ 2147483646 h 400"/>
                  <a:gd name="T68" fmla="*/ 2147483646 w 344"/>
                  <a:gd name="T69" fmla="*/ 2147483646 h 400"/>
                  <a:gd name="T70" fmla="*/ 2147483646 w 344"/>
                  <a:gd name="T71" fmla="*/ 2147483646 h 400"/>
                  <a:gd name="T72" fmla="*/ 2147483646 w 344"/>
                  <a:gd name="T73" fmla="*/ 2147483646 h 400"/>
                  <a:gd name="T74" fmla="*/ 2147483646 w 344"/>
                  <a:gd name="T75" fmla="*/ 2147483646 h 400"/>
                  <a:gd name="T76" fmla="*/ 2147483646 w 344"/>
                  <a:gd name="T77" fmla="*/ 2147483646 h 400"/>
                  <a:gd name="T78" fmla="*/ 2147483646 w 344"/>
                  <a:gd name="T79" fmla="*/ 2147483646 h 400"/>
                  <a:gd name="T80" fmla="*/ 2147483646 w 344"/>
                  <a:gd name="T81" fmla="*/ 2147483646 h 400"/>
                  <a:gd name="T82" fmla="*/ 2147483646 w 344"/>
                  <a:gd name="T83" fmla="*/ 2147483646 h 400"/>
                  <a:gd name="T84" fmla="*/ 2147483646 w 344"/>
                  <a:gd name="T85" fmla="*/ 2147483646 h 400"/>
                  <a:gd name="T86" fmla="*/ 2147483646 w 344"/>
                  <a:gd name="T87" fmla="*/ 2147483646 h 400"/>
                  <a:gd name="T88" fmla="*/ 2147483646 w 344"/>
                  <a:gd name="T89" fmla="*/ 2147483646 h 400"/>
                  <a:gd name="T90" fmla="*/ 2147483646 w 344"/>
                  <a:gd name="T91" fmla="*/ 2147483646 h 400"/>
                  <a:gd name="T92" fmla="*/ 2147483646 w 344"/>
                  <a:gd name="T93" fmla="*/ 2147483646 h 400"/>
                  <a:gd name="T94" fmla="*/ 2147483646 w 344"/>
                  <a:gd name="T95" fmla="*/ 2147483646 h 400"/>
                  <a:gd name="T96" fmla="*/ 2147483646 w 344"/>
                  <a:gd name="T97" fmla="*/ 2147483646 h 400"/>
                  <a:gd name="T98" fmla="*/ 2147483646 w 344"/>
                  <a:gd name="T99" fmla="*/ 2147483646 h 400"/>
                  <a:gd name="T100" fmla="*/ 2147483646 w 344"/>
                  <a:gd name="T101" fmla="*/ 2147483646 h 400"/>
                  <a:gd name="T102" fmla="*/ 2147483646 w 344"/>
                  <a:gd name="T103" fmla="*/ 2147483646 h 400"/>
                  <a:gd name="T104" fmla="*/ 2147483646 w 344"/>
                  <a:gd name="T105" fmla="*/ 2147483646 h 400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344" h="400">
                    <a:moveTo>
                      <a:pt x="300" y="68"/>
                    </a:moveTo>
                    <a:lnTo>
                      <a:pt x="300" y="68"/>
                    </a:lnTo>
                    <a:lnTo>
                      <a:pt x="300" y="66"/>
                    </a:lnTo>
                    <a:lnTo>
                      <a:pt x="292" y="54"/>
                    </a:lnTo>
                    <a:lnTo>
                      <a:pt x="292" y="52"/>
                    </a:lnTo>
                    <a:lnTo>
                      <a:pt x="294" y="32"/>
                    </a:lnTo>
                    <a:lnTo>
                      <a:pt x="292" y="28"/>
                    </a:lnTo>
                    <a:lnTo>
                      <a:pt x="286" y="24"/>
                    </a:lnTo>
                    <a:lnTo>
                      <a:pt x="282" y="24"/>
                    </a:lnTo>
                    <a:lnTo>
                      <a:pt x="274" y="34"/>
                    </a:lnTo>
                    <a:lnTo>
                      <a:pt x="272" y="34"/>
                    </a:lnTo>
                    <a:lnTo>
                      <a:pt x="252" y="44"/>
                    </a:lnTo>
                    <a:lnTo>
                      <a:pt x="250" y="30"/>
                    </a:lnTo>
                    <a:lnTo>
                      <a:pt x="250" y="28"/>
                    </a:lnTo>
                    <a:lnTo>
                      <a:pt x="252" y="22"/>
                    </a:lnTo>
                    <a:lnTo>
                      <a:pt x="250" y="14"/>
                    </a:lnTo>
                    <a:lnTo>
                      <a:pt x="248" y="12"/>
                    </a:lnTo>
                    <a:lnTo>
                      <a:pt x="244" y="20"/>
                    </a:lnTo>
                    <a:lnTo>
                      <a:pt x="218" y="42"/>
                    </a:lnTo>
                    <a:lnTo>
                      <a:pt x="218" y="44"/>
                    </a:lnTo>
                    <a:lnTo>
                      <a:pt x="216" y="44"/>
                    </a:lnTo>
                    <a:lnTo>
                      <a:pt x="214" y="44"/>
                    </a:lnTo>
                    <a:lnTo>
                      <a:pt x="206" y="40"/>
                    </a:lnTo>
                    <a:lnTo>
                      <a:pt x="198" y="32"/>
                    </a:lnTo>
                    <a:lnTo>
                      <a:pt x="184" y="28"/>
                    </a:lnTo>
                    <a:lnTo>
                      <a:pt x="184" y="26"/>
                    </a:lnTo>
                    <a:lnTo>
                      <a:pt x="176" y="20"/>
                    </a:lnTo>
                    <a:lnTo>
                      <a:pt x="150" y="16"/>
                    </a:lnTo>
                    <a:lnTo>
                      <a:pt x="148" y="16"/>
                    </a:lnTo>
                    <a:lnTo>
                      <a:pt x="132" y="6"/>
                    </a:lnTo>
                    <a:lnTo>
                      <a:pt x="132" y="8"/>
                    </a:lnTo>
                    <a:lnTo>
                      <a:pt x="118" y="0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100" y="30"/>
                    </a:lnTo>
                    <a:lnTo>
                      <a:pt x="96" y="30"/>
                    </a:lnTo>
                    <a:lnTo>
                      <a:pt x="80" y="32"/>
                    </a:lnTo>
                    <a:lnTo>
                      <a:pt x="70" y="32"/>
                    </a:lnTo>
                    <a:lnTo>
                      <a:pt x="68" y="32"/>
                    </a:lnTo>
                    <a:lnTo>
                      <a:pt x="60" y="24"/>
                    </a:lnTo>
                    <a:lnTo>
                      <a:pt x="44" y="32"/>
                    </a:lnTo>
                    <a:lnTo>
                      <a:pt x="28" y="52"/>
                    </a:lnTo>
                    <a:lnTo>
                      <a:pt x="16" y="86"/>
                    </a:lnTo>
                    <a:lnTo>
                      <a:pt x="20" y="124"/>
                    </a:lnTo>
                    <a:lnTo>
                      <a:pt x="26" y="144"/>
                    </a:lnTo>
                    <a:lnTo>
                      <a:pt x="26" y="148"/>
                    </a:lnTo>
                    <a:lnTo>
                      <a:pt x="24" y="150"/>
                    </a:lnTo>
                    <a:lnTo>
                      <a:pt x="20" y="152"/>
                    </a:lnTo>
                    <a:lnTo>
                      <a:pt x="20" y="156"/>
                    </a:lnTo>
                    <a:lnTo>
                      <a:pt x="18" y="166"/>
                    </a:lnTo>
                    <a:lnTo>
                      <a:pt x="26" y="198"/>
                    </a:lnTo>
                    <a:lnTo>
                      <a:pt x="24" y="200"/>
                    </a:lnTo>
                    <a:lnTo>
                      <a:pt x="8" y="210"/>
                    </a:lnTo>
                    <a:lnTo>
                      <a:pt x="4" y="214"/>
                    </a:lnTo>
                    <a:lnTo>
                      <a:pt x="2" y="218"/>
                    </a:lnTo>
                    <a:lnTo>
                      <a:pt x="0" y="228"/>
                    </a:lnTo>
                    <a:lnTo>
                      <a:pt x="14" y="224"/>
                    </a:lnTo>
                    <a:lnTo>
                      <a:pt x="14" y="222"/>
                    </a:lnTo>
                    <a:lnTo>
                      <a:pt x="16" y="222"/>
                    </a:lnTo>
                    <a:lnTo>
                      <a:pt x="22" y="224"/>
                    </a:lnTo>
                    <a:lnTo>
                      <a:pt x="26" y="226"/>
                    </a:lnTo>
                    <a:lnTo>
                      <a:pt x="30" y="228"/>
                    </a:lnTo>
                    <a:lnTo>
                      <a:pt x="32" y="234"/>
                    </a:lnTo>
                    <a:lnTo>
                      <a:pt x="34" y="252"/>
                    </a:lnTo>
                    <a:lnTo>
                      <a:pt x="32" y="254"/>
                    </a:lnTo>
                    <a:lnTo>
                      <a:pt x="32" y="256"/>
                    </a:lnTo>
                    <a:lnTo>
                      <a:pt x="28" y="260"/>
                    </a:lnTo>
                    <a:lnTo>
                      <a:pt x="28" y="264"/>
                    </a:lnTo>
                    <a:lnTo>
                      <a:pt x="24" y="282"/>
                    </a:lnTo>
                    <a:lnTo>
                      <a:pt x="28" y="290"/>
                    </a:lnTo>
                    <a:lnTo>
                      <a:pt x="32" y="296"/>
                    </a:lnTo>
                    <a:lnTo>
                      <a:pt x="48" y="316"/>
                    </a:lnTo>
                    <a:lnTo>
                      <a:pt x="64" y="304"/>
                    </a:lnTo>
                    <a:lnTo>
                      <a:pt x="76" y="302"/>
                    </a:lnTo>
                    <a:lnTo>
                      <a:pt x="76" y="304"/>
                    </a:lnTo>
                    <a:lnTo>
                      <a:pt x="84" y="306"/>
                    </a:lnTo>
                    <a:lnTo>
                      <a:pt x="88" y="306"/>
                    </a:lnTo>
                    <a:lnTo>
                      <a:pt x="92" y="302"/>
                    </a:lnTo>
                    <a:lnTo>
                      <a:pt x="100" y="292"/>
                    </a:lnTo>
                    <a:lnTo>
                      <a:pt x="98" y="286"/>
                    </a:lnTo>
                    <a:lnTo>
                      <a:pt x="100" y="282"/>
                    </a:lnTo>
                    <a:lnTo>
                      <a:pt x="104" y="280"/>
                    </a:lnTo>
                    <a:lnTo>
                      <a:pt x="124" y="280"/>
                    </a:lnTo>
                    <a:lnTo>
                      <a:pt x="128" y="280"/>
                    </a:lnTo>
                    <a:lnTo>
                      <a:pt x="130" y="280"/>
                    </a:lnTo>
                    <a:lnTo>
                      <a:pt x="134" y="274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46" y="272"/>
                    </a:lnTo>
                    <a:lnTo>
                      <a:pt x="152" y="280"/>
                    </a:lnTo>
                    <a:lnTo>
                      <a:pt x="154" y="284"/>
                    </a:lnTo>
                    <a:lnTo>
                      <a:pt x="156" y="288"/>
                    </a:lnTo>
                    <a:lnTo>
                      <a:pt x="154" y="302"/>
                    </a:lnTo>
                    <a:lnTo>
                      <a:pt x="156" y="304"/>
                    </a:lnTo>
                    <a:lnTo>
                      <a:pt x="162" y="310"/>
                    </a:lnTo>
                    <a:lnTo>
                      <a:pt x="164" y="316"/>
                    </a:lnTo>
                    <a:lnTo>
                      <a:pt x="162" y="330"/>
                    </a:lnTo>
                    <a:lnTo>
                      <a:pt x="158" y="340"/>
                    </a:lnTo>
                    <a:lnTo>
                      <a:pt x="154" y="344"/>
                    </a:lnTo>
                    <a:lnTo>
                      <a:pt x="142" y="370"/>
                    </a:lnTo>
                    <a:lnTo>
                      <a:pt x="146" y="372"/>
                    </a:lnTo>
                    <a:lnTo>
                      <a:pt x="164" y="372"/>
                    </a:lnTo>
                    <a:lnTo>
                      <a:pt x="168" y="374"/>
                    </a:lnTo>
                    <a:lnTo>
                      <a:pt x="168" y="376"/>
                    </a:lnTo>
                    <a:lnTo>
                      <a:pt x="164" y="388"/>
                    </a:lnTo>
                    <a:lnTo>
                      <a:pt x="164" y="394"/>
                    </a:lnTo>
                    <a:lnTo>
                      <a:pt x="172" y="398"/>
                    </a:lnTo>
                    <a:lnTo>
                      <a:pt x="176" y="400"/>
                    </a:lnTo>
                    <a:lnTo>
                      <a:pt x="178" y="398"/>
                    </a:lnTo>
                    <a:lnTo>
                      <a:pt x="188" y="394"/>
                    </a:lnTo>
                    <a:lnTo>
                      <a:pt x="194" y="392"/>
                    </a:lnTo>
                    <a:lnTo>
                      <a:pt x="204" y="392"/>
                    </a:lnTo>
                    <a:lnTo>
                      <a:pt x="216" y="380"/>
                    </a:lnTo>
                    <a:lnTo>
                      <a:pt x="216" y="366"/>
                    </a:lnTo>
                    <a:lnTo>
                      <a:pt x="216" y="360"/>
                    </a:lnTo>
                    <a:lnTo>
                      <a:pt x="216" y="356"/>
                    </a:lnTo>
                    <a:lnTo>
                      <a:pt x="220" y="354"/>
                    </a:lnTo>
                    <a:lnTo>
                      <a:pt x="224" y="354"/>
                    </a:lnTo>
                    <a:lnTo>
                      <a:pt x="230" y="356"/>
                    </a:lnTo>
                    <a:lnTo>
                      <a:pt x="236" y="360"/>
                    </a:lnTo>
                    <a:lnTo>
                      <a:pt x="256" y="372"/>
                    </a:lnTo>
                    <a:lnTo>
                      <a:pt x="264" y="376"/>
                    </a:lnTo>
                    <a:lnTo>
                      <a:pt x="270" y="378"/>
                    </a:lnTo>
                    <a:lnTo>
                      <a:pt x="270" y="376"/>
                    </a:lnTo>
                    <a:lnTo>
                      <a:pt x="270" y="370"/>
                    </a:lnTo>
                    <a:lnTo>
                      <a:pt x="266" y="360"/>
                    </a:lnTo>
                    <a:lnTo>
                      <a:pt x="256" y="344"/>
                    </a:lnTo>
                    <a:lnTo>
                      <a:pt x="256" y="342"/>
                    </a:lnTo>
                    <a:lnTo>
                      <a:pt x="256" y="340"/>
                    </a:lnTo>
                    <a:lnTo>
                      <a:pt x="264" y="332"/>
                    </a:lnTo>
                    <a:lnTo>
                      <a:pt x="274" y="326"/>
                    </a:lnTo>
                    <a:lnTo>
                      <a:pt x="282" y="324"/>
                    </a:lnTo>
                    <a:lnTo>
                      <a:pt x="292" y="326"/>
                    </a:lnTo>
                    <a:lnTo>
                      <a:pt x="320" y="340"/>
                    </a:lnTo>
                    <a:lnTo>
                      <a:pt x="332" y="332"/>
                    </a:lnTo>
                    <a:lnTo>
                      <a:pt x="334" y="332"/>
                    </a:lnTo>
                    <a:lnTo>
                      <a:pt x="334" y="330"/>
                    </a:lnTo>
                    <a:lnTo>
                      <a:pt x="332" y="328"/>
                    </a:lnTo>
                    <a:lnTo>
                      <a:pt x="334" y="326"/>
                    </a:lnTo>
                    <a:lnTo>
                      <a:pt x="340" y="314"/>
                    </a:lnTo>
                    <a:lnTo>
                      <a:pt x="344" y="304"/>
                    </a:lnTo>
                    <a:lnTo>
                      <a:pt x="344" y="298"/>
                    </a:lnTo>
                    <a:lnTo>
                      <a:pt x="344" y="292"/>
                    </a:lnTo>
                    <a:lnTo>
                      <a:pt x="338" y="286"/>
                    </a:lnTo>
                    <a:lnTo>
                      <a:pt x="334" y="284"/>
                    </a:lnTo>
                    <a:lnTo>
                      <a:pt x="332" y="284"/>
                    </a:lnTo>
                    <a:lnTo>
                      <a:pt x="330" y="276"/>
                    </a:lnTo>
                    <a:lnTo>
                      <a:pt x="332" y="276"/>
                    </a:lnTo>
                    <a:lnTo>
                      <a:pt x="338" y="272"/>
                    </a:lnTo>
                    <a:lnTo>
                      <a:pt x="340" y="268"/>
                    </a:lnTo>
                    <a:lnTo>
                      <a:pt x="338" y="264"/>
                    </a:lnTo>
                    <a:lnTo>
                      <a:pt x="326" y="252"/>
                    </a:lnTo>
                    <a:lnTo>
                      <a:pt x="326" y="250"/>
                    </a:lnTo>
                    <a:lnTo>
                      <a:pt x="320" y="232"/>
                    </a:lnTo>
                    <a:lnTo>
                      <a:pt x="316" y="214"/>
                    </a:lnTo>
                    <a:lnTo>
                      <a:pt x="316" y="196"/>
                    </a:lnTo>
                    <a:lnTo>
                      <a:pt x="316" y="188"/>
                    </a:lnTo>
                    <a:lnTo>
                      <a:pt x="308" y="196"/>
                    </a:lnTo>
                    <a:lnTo>
                      <a:pt x="302" y="204"/>
                    </a:lnTo>
                    <a:lnTo>
                      <a:pt x="300" y="170"/>
                    </a:lnTo>
                    <a:lnTo>
                      <a:pt x="300" y="168"/>
                    </a:lnTo>
                    <a:lnTo>
                      <a:pt x="322" y="138"/>
                    </a:lnTo>
                    <a:lnTo>
                      <a:pt x="334" y="124"/>
                    </a:lnTo>
                    <a:lnTo>
                      <a:pt x="326" y="100"/>
                    </a:lnTo>
                    <a:lnTo>
                      <a:pt x="322" y="76"/>
                    </a:lnTo>
                    <a:lnTo>
                      <a:pt x="308" y="70"/>
                    </a:lnTo>
                    <a:lnTo>
                      <a:pt x="300" y="68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srgbClr val="FFFF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5602585" y="3496339"/>
                <a:ext cx="540803" cy="540803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6248651" y="3578149"/>
                <a:ext cx="1879253" cy="377183"/>
                <a:chOff x="6173773" y="1099193"/>
                <a:chExt cx="1879253" cy="377183"/>
              </a:xfrm>
            </p:grpSpPr>
            <p:sp>
              <p:nvSpPr>
                <p:cNvPr id="60" name="标题 1"/>
                <p:cNvSpPr txBox="1"/>
                <p:nvPr/>
              </p:nvSpPr>
              <p:spPr>
                <a:xfrm>
                  <a:off x="6173773" y="1099193"/>
                  <a:ext cx="1186749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点击此处添加标题</a:t>
                  </a:r>
                  <a:endPara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1" name="标题 1"/>
                <p:cNvSpPr txBox="1"/>
                <p:nvPr/>
              </p:nvSpPr>
              <p:spPr>
                <a:xfrm>
                  <a:off x="6173773" y="1337877"/>
                  <a:ext cx="1879253" cy="138499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点击此处添加内容点击此处添加内容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99175" y="1821642"/>
            <a:ext cx="1870952" cy="2320547"/>
            <a:chOff x="1199175" y="1821642"/>
            <a:chExt cx="1870952" cy="232054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651" y="1821642"/>
              <a:ext cx="1620000" cy="162000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199175" y="3574674"/>
              <a:ext cx="1870952" cy="567515"/>
              <a:chOff x="1376335" y="3092407"/>
              <a:chExt cx="1870952" cy="567515"/>
            </a:xfrm>
          </p:grpSpPr>
          <p:sp>
            <p:nvSpPr>
              <p:cNvPr id="13" name="标题 1"/>
              <p:cNvSpPr txBox="1"/>
              <p:nvPr/>
            </p:nvSpPr>
            <p:spPr>
              <a:xfrm>
                <a:off x="1691237" y="3092407"/>
                <a:ext cx="124114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1376335" y="3244424"/>
                <a:ext cx="1870952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3492000" y="1047857"/>
            <a:ext cx="2160000" cy="2860547"/>
            <a:chOff x="3492000" y="1047857"/>
            <a:chExt cx="2160000" cy="286054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000" y="1047857"/>
              <a:ext cx="2160000" cy="2160000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636524" y="3340889"/>
              <a:ext cx="1870952" cy="567515"/>
              <a:chOff x="1376335" y="3092407"/>
              <a:chExt cx="1870952" cy="567515"/>
            </a:xfrm>
          </p:grpSpPr>
          <p:sp>
            <p:nvSpPr>
              <p:cNvPr id="16" name="标题 1"/>
              <p:cNvSpPr txBox="1"/>
              <p:nvPr/>
            </p:nvSpPr>
            <p:spPr>
              <a:xfrm>
                <a:off x="1691237" y="3092407"/>
                <a:ext cx="124114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1376335" y="3244424"/>
                <a:ext cx="1870952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073873" y="1821642"/>
            <a:ext cx="1870952" cy="2320547"/>
            <a:chOff x="6073873" y="1821642"/>
            <a:chExt cx="1870952" cy="232054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349" y="1821642"/>
              <a:ext cx="1620000" cy="1620000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6073873" y="3574674"/>
              <a:ext cx="1870952" cy="567515"/>
              <a:chOff x="1376335" y="3092407"/>
              <a:chExt cx="1870952" cy="567515"/>
            </a:xfrm>
          </p:grpSpPr>
          <p:sp>
            <p:nvSpPr>
              <p:cNvPr id="19" name="标题 1"/>
              <p:cNvSpPr txBox="1"/>
              <p:nvPr/>
            </p:nvSpPr>
            <p:spPr>
              <a:xfrm>
                <a:off x="1691237" y="3092407"/>
                <a:ext cx="124114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标题 1"/>
              <p:cNvSpPr txBox="1"/>
              <p:nvPr/>
            </p:nvSpPr>
            <p:spPr>
              <a:xfrm>
                <a:off x="1376335" y="3244424"/>
                <a:ext cx="1870952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99977" y="819807"/>
            <a:ext cx="1944046" cy="152324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362670" y="2504156"/>
            <a:ext cx="4418660" cy="1258139"/>
            <a:chOff x="2362670" y="2504156"/>
            <a:chExt cx="4418660" cy="1258139"/>
          </a:xfrm>
        </p:grpSpPr>
        <p:sp>
          <p:nvSpPr>
            <p:cNvPr id="4" name="标题 1"/>
            <p:cNvSpPr txBox="1"/>
            <p:nvPr/>
          </p:nvSpPr>
          <p:spPr>
            <a:xfrm>
              <a:off x="3636524" y="3260183"/>
              <a:ext cx="1870952" cy="2308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4281914" y="2504156"/>
              <a:ext cx="580172" cy="6924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4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en-US" altLang="zh-CN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362670" y="3554546"/>
              <a:ext cx="4418660" cy="20774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     </a:t>
              </a:r>
              <a:r>
                <a: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175550" y="1056631"/>
            <a:ext cx="6792901" cy="3395750"/>
            <a:chOff x="1175550" y="1056631"/>
            <a:chExt cx="6792901" cy="3395750"/>
          </a:xfrm>
        </p:grpSpPr>
        <p:grpSp>
          <p:nvGrpSpPr>
            <p:cNvPr id="28" name="组合 27"/>
            <p:cNvGrpSpPr/>
            <p:nvPr/>
          </p:nvGrpSpPr>
          <p:grpSpPr>
            <a:xfrm>
              <a:off x="1175550" y="1056631"/>
              <a:ext cx="6792901" cy="2847730"/>
              <a:chOff x="837609" y="1113387"/>
              <a:chExt cx="6792901" cy="2847730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1223404" y="1500877"/>
                <a:ext cx="6407106" cy="2226091"/>
                <a:chOff x="1223404" y="1500877"/>
                <a:chExt cx="6407106" cy="2226091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>
                  <a:off x="1223404" y="3726968"/>
                  <a:ext cx="640710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223404" y="3281749"/>
                  <a:ext cx="640710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/>
              </p:nvCxnSpPr>
              <p:spPr>
                <a:xfrm>
                  <a:off x="1223404" y="2836531"/>
                  <a:ext cx="640710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1223404" y="2391313"/>
                  <a:ext cx="640710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1223404" y="1946095"/>
                  <a:ext cx="640710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1223404" y="1500877"/>
                  <a:ext cx="6407106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021" y="1402595"/>
                <a:ext cx="4980800" cy="2324373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8382" y="1113387"/>
                <a:ext cx="5162894" cy="2613581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5649" y="1761427"/>
                <a:ext cx="4605899" cy="1965541"/>
              </a:xfrm>
              <a:prstGeom prst="rect">
                <a:avLst/>
              </a:prstGeom>
            </p:spPr>
          </p:pic>
          <p:sp>
            <p:nvSpPr>
              <p:cNvPr id="18" name="标题 1"/>
              <p:cNvSpPr txBox="1"/>
              <p:nvPr/>
            </p:nvSpPr>
            <p:spPr>
              <a:xfrm>
                <a:off x="837609" y="1239774"/>
                <a:ext cx="334229" cy="260827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ts val="3500"/>
                  </a:lnSpc>
                </a:pPr>
                <a:r>
                  <a:rPr lang="en-US" altLang="zh-CN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endPara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3500"/>
                  </a:lnSpc>
                </a:pPr>
                <a:r>
                  <a:rPr lang="en-US" altLang="zh-CN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80%</a:t>
                </a:r>
                <a:endPara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3500"/>
                  </a:lnSpc>
                </a:pPr>
                <a:r>
                  <a:rPr lang="en-US" altLang="zh-CN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60%</a:t>
                </a:r>
                <a:endPara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3500"/>
                  </a:lnSpc>
                </a:pPr>
                <a:r>
                  <a:rPr lang="en-US" altLang="zh-CN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40%</a:t>
                </a:r>
                <a:endPara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3500"/>
                  </a:lnSpc>
                </a:pPr>
                <a:r>
                  <a:rPr lang="en-US" altLang="zh-CN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20%</a:t>
                </a:r>
                <a:endPara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ts val="3500"/>
                  </a:lnSpc>
                </a:pPr>
                <a:r>
                  <a:rPr lang="en-US" altLang="zh-CN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0%</a:t>
                </a:r>
                <a:endPara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标题 1"/>
              <p:cNvSpPr txBox="1"/>
              <p:nvPr/>
            </p:nvSpPr>
            <p:spPr>
              <a:xfrm>
                <a:off x="1359242" y="3753368"/>
                <a:ext cx="403558" cy="207749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标题 1"/>
              <p:cNvSpPr txBox="1"/>
              <p:nvPr/>
            </p:nvSpPr>
            <p:spPr>
              <a:xfrm>
                <a:off x="2090762" y="3753368"/>
                <a:ext cx="403558" cy="207749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标题 1"/>
              <p:cNvSpPr txBox="1"/>
              <p:nvPr/>
            </p:nvSpPr>
            <p:spPr>
              <a:xfrm>
                <a:off x="3064509" y="3753368"/>
                <a:ext cx="403558" cy="207749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标题 1"/>
              <p:cNvSpPr txBox="1"/>
              <p:nvPr/>
            </p:nvSpPr>
            <p:spPr>
              <a:xfrm>
                <a:off x="4038256" y="3753368"/>
                <a:ext cx="403558" cy="207749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标题 1"/>
              <p:cNvSpPr txBox="1"/>
              <p:nvPr/>
            </p:nvSpPr>
            <p:spPr>
              <a:xfrm>
                <a:off x="5012003" y="3753368"/>
                <a:ext cx="403558" cy="207749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5985750" y="3753368"/>
                <a:ext cx="403558" cy="207749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标题 1"/>
              <p:cNvSpPr txBox="1"/>
              <p:nvPr/>
            </p:nvSpPr>
            <p:spPr>
              <a:xfrm>
                <a:off x="6959497" y="3753368"/>
                <a:ext cx="403558" cy="207749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标题 1"/>
            <p:cNvSpPr txBox="1"/>
            <p:nvPr/>
          </p:nvSpPr>
          <p:spPr>
            <a:xfrm>
              <a:off x="1644783" y="4244632"/>
              <a:ext cx="5854434" cy="20774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615362" y="1185566"/>
            <a:ext cx="2956638" cy="2956638"/>
            <a:chOff x="1615362" y="1185566"/>
            <a:chExt cx="2956638" cy="2956638"/>
          </a:xfrm>
        </p:grpSpPr>
        <p:sp>
          <p:nvSpPr>
            <p:cNvPr id="10" name="椭圆 9"/>
            <p:cNvSpPr/>
            <p:nvPr/>
          </p:nvSpPr>
          <p:spPr>
            <a:xfrm>
              <a:off x="1615362" y="1185566"/>
              <a:ext cx="2956638" cy="2956638"/>
            </a:xfrm>
            <a:prstGeom prst="ellipse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2000414" y="1903073"/>
              <a:ext cx="1241148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2000414" y="2138608"/>
              <a:ext cx="1241148" cy="62324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2000414" y="2914271"/>
              <a:ext cx="1241148" cy="62324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72000" y="1185566"/>
            <a:ext cx="2956638" cy="2956638"/>
            <a:chOff x="4572000" y="1185566"/>
            <a:chExt cx="2956638" cy="2956638"/>
          </a:xfrm>
        </p:grpSpPr>
        <p:sp>
          <p:nvSpPr>
            <p:cNvPr id="9" name="椭圆 8"/>
            <p:cNvSpPr/>
            <p:nvPr/>
          </p:nvSpPr>
          <p:spPr>
            <a:xfrm>
              <a:off x="4572000" y="1185566"/>
              <a:ext cx="2956638" cy="2956638"/>
            </a:xfrm>
            <a:prstGeom prst="ellipse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891343" y="1903073"/>
              <a:ext cx="1241148" cy="1622199"/>
              <a:chOff x="5891343" y="1903073"/>
              <a:chExt cx="1241148" cy="1622199"/>
            </a:xfrm>
          </p:grpSpPr>
          <p:sp>
            <p:nvSpPr>
              <p:cNvPr id="15" name="标题 1"/>
              <p:cNvSpPr txBox="1"/>
              <p:nvPr/>
            </p:nvSpPr>
            <p:spPr>
              <a:xfrm>
                <a:off x="5891343" y="1903073"/>
                <a:ext cx="124114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标题 1"/>
              <p:cNvSpPr txBox="1"/>
              <p:nvPr/>
            </p:nvSpPr>
            <p:spPr>
              <a:xfrm>
                <a:off x="5891343" y="2150855"/>
                <a:ext cx="1241148" cy="598754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标题 1"/>
              <p:cNvSpPr txBox="1"/>
              <p:nvPr/>
            </p:nvSpPr>
            <p:spPr>
              <a:xfrm>
                <a:off x="5891343" y="2926518"/>
                <a:ext cx="1241148" cy="598754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37" y="1444122"/>
            <a:ext cx="2439526" cy="2439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69011" y="2575685"/>
            <a:ext cx="8591210" cy="1428760"/>
            <a:chOff x="269011" y="2575685"/>
            <a:chExt cx="8591210" cy="14287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269011" y="3718693"/>
              <a:ext cx="8591210" cy="0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/>
            <p:cNvGrpSpPr/>
            <p:nvPr/>
          </p:nvGrpSpPr>
          <p:grpSpPr>
            <a:xfrm>
              <a:off x="1257903" y="2575685"/>
              <a:ext cx="928694" cy="1428760"/>
              <a:chOff x="1257903" y="2008126"/>
              <a:chExt cx="928694" cy="1428760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1257903" y="2008126"/>
                <a:ext cx="928694" cy="857256"/>
                <a:chOff x="1320963" y="2008126"/>
                <a:chExt cx="928694" cy="857256"/>
              </a:xfrm>
            </p:grpSpPr>
            <p:sp>
              <p:nvSpPr>
                <p:cNvPr id="13" name="椭圆形标注 12"/>
                <p:cNvSpPr/>
                <p:nvPr/>
              </p:nvSpPr>
              <p:spPr>
                <a:xfrm>
                  <a:off x="1356682" y="2008126"/>
                  <a:ext cx="857256" cy="857256"/>
                </a:xfrm>
                <a:prstGeom prst="wedgeEllipseCallou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副标题 2"/>
                <p:cNvSpPr txBox="1"/>
                <p:nvPr/>
              </p:nvSpPr>
              <p:spPr>
                <a:xfrm>
                  <a:off x="1320963" y="2253834"/>
                  <a:ext cx="928694" cy="375236"/>
                </a:xfrm>
                <a:prstGeom prst="rect">
                  <a:avLst/>
                </a:prstGeom>
                <a:noFill/>
              </p:spPr>
              <p:txBody>
                <a:bodyPr vert="horz" lIns="0" tIns="0" rIns="0" bIns="0" rtlCol="0" anchor="ctr">
                  <a:noAutofit/>
                </a:bodyPr>
                <a:lstStyle/>
                <a:p>
                  <a:pPr lvl="0" indent="-342900" algn="ctr">
                    <a:spcBef>
                      <a:spcPct val="20000"/>
                    </a:spcBef>
                    <a:defRPr/>
                  </a:pPr>
                  <a:r>
                    <a:rPr lang="en-US" sz="3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19</a:t>
                  </a:r>
                  <a:r>
                    <a:rPr lang="en-US" sz="15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</a:t>
                  </a:r>
                  <a:endParaRPr kumimoji="0" lang="zh-CN" altLang="en-US" sz="15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1320963" y="3104920"/>
                <a:ext cx="428628" cy="331966"/>
                <a:chOff x="1320963" y="3104920"/>
                <a:chExt cx="428628" cy="331966"/>
              </a:xfrm>
            </p:grpSpPr>
            <p:sp>
              <p:nvSpPr>
                <p:cNvPr id="11" name="椭圆 10"/>
                <p:cNvSpPr/>
                <p:nvPr/>
              </p:nvSpPr>
              <p:spPr>
                <a:xfrm>
                  <a:off x="1499277" y="3104920"/>
                  <a:ext cx="72000" cy="72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副标题 2"/>
                <p:cNvSpPr txBox="1"/>
                <p:nvPr/>
              </p:nvSpPr>
              <p:spPr>
                <a:xfrm>
                  <a:off x="1320963" y="3294010"/>
                  <a:ext cx="428628" cy="142876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/>
                </a:bodyPr>
                <a:lstStyle/>
                <a:p>
                  <a:pPr lvl="0" indent="-342900" algn="ctr">
                    <a:spcBef>
                      <a:spcPct val="20000"/>
                    </a:spcBef>
                    <a:defRPr/>
                  </a:pPr>
                  <a:r>
                    <a:rPr kumimoji="0" lang="en-US" altLang="zh-CN" sz="9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2013</a:t>
                  </a:r>
                  <a:endParaRPr kumimoji="0" lang="zh-CN" altLang="en-US" sz="9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/>
          </p:nvGrpSpPr>
          <p:grpSpPr>
            <a:xfrm>
              <a:off x="2748768" y="2575685"/>
              <a:ext cx="928694" cy="1428760"/>
              <a:chOff x="2748768" y="2008126"/>
              <a:chExt cx="928694" cy="1428760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748768" y="2008126"/>
                <a:ext cx="928694" cy="857256"/>
                <a:chOff x="2821161" y="2008126"/>
                <a:chExt cx="928694" cy="857256"/>
              </a:xfrm>
            </p:grpSpPr>
            <p:sp>
              <p:nvSpPr>
                <p:cNvPr id="21" name="椭圆形标注 20"/>
                <p:cNvSpPr/>
                <p:nvPr/>
              </p:nvSpPr>
              <p:spPr>
                <a:xfrm>
                  <a:off x="2856880" y="2008126"/>
                  <a:ext cx="857256" cy="857256"/>
                </a:xfrm>
                <a:prstGeom prst="wedgeEllipseCallou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副标题 2"/>
                <p:cNvSpPr txBox="1"/>
                <p:nvPr/>
              </p:nvSpPr>
              <p:spPr>
                <a:xfrm>
                  <a:off x="2821161" y="2253834"/>
                  <a:ext cx="928694" cy="375236"/>
                </a:xfrm>
                <a:prstGeom prst="rect">
                  <a:avLst/>
                </a:prstGeom>
                <a:noFill/>
              </p:spPr>
              <p:txBody>
                <a:bodyPr vert="horz" lIns="0" tIns="0" rIns="0" bIns="0" rtlCol="0" anchor="ctr">
                  <a:noAutofit/>
                </a:bodyPr>
                <a:lstStyle/>
                <a:p>
                  <a:pPr lvl="0" indent="-342900" algn="ctr">
                    <a:spcBef>
                      <a:spcPct val="20000"/>
                    </a:spcBef>
                    <a:defRPr/>
                  </a:pPr>
                  <a:r>
                    <a:rPr lang="en-US" sz="30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28</a:t>
                  </a:r>
                  <a:r>
                    <a:rPr lang="en-US" sz="15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</a:t>
                  </a:r>
                  <a:endParaRPr kumimoji="0" lang="zh-CN" altLang="en-US" sz="15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2811320" y="3104920"/>
                <a:ext cx="428628" cy="331966"/>
                <a:chOff x="2821161" y="3104920"/>
                <a:chExt cx="428628" cy="331966"/>
              </a:xfrm>
            </p:grpSpPr>
            <p:sp>
              <p:nvSpPr>
                <p:cNvPr id="19" name="椭圆 18"/>
                <p:cNvSpPr/>
                <p:nvPr/>
              </p:nvSpPr>
              <p:spPr>
                <a:xfrm>
                  <a:off x="2999475" y="3104920"/>
                  <a:ext cx="72000" cy="72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副标题 2"/>
                <p:cNvSpPr txBox="1"/>
                <p:nvPr/>
              </p:nvSpPr>
              <p:spPr>
                <a:xfrm>
                  <a:off x="2821161" y="3294010"/>
                  <a:ext cx="428628" cy="142876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/>
                </a:bodyPr>
                <a:lstStyle/>
                <a:p>
                  <a:pPr lvl="0" indent="-342900" algn="ctr">
                    <a:spcBef>
                      <a:spcPct val="20000"/>
                    </a:spcBef>
                    <a:defRPr/>
                  </a:pPr>
                  <a:r>
                    <a:rPr kumimoji="0" lang="en-US" altLang="zh-CN" sz="9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2014</a:t>
                  </a:r>
                  <a:endParaRPr kumimoji="0" lang="zh-CN" altLang="en-US" sz="9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7" name="组合 66"/>
            <p:cNvGrpSpPr/>
            <p:nvPr/>
          </p:nvGrpSpPr>
          <p:grpSpPr>
            <a:xfrm>
              <a:off x="4239633" y="2575685"/>
              <a:ext cx="928694" cy="1428760"/>
              <a:chOff x="4239633" y="2008126"/>
              <a:chExt cx="928694" cy="1428760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4239633" y="2008126"/>
                <a:ext cx="928694" cy="857256"/>
                <a:chOff x="4321359" y="2008126"/>
                <a:chExt cx="928694" cy="857256"/>
              </a:xfrm>
            </p:grpSpPr>
            <p:sp>
              <p:nvSpPr>
                <p:cNvPr id="29" name="椭圆形标注 28"/>
                <p:cNvSpPr/>
                <p:nvPr/>
              </p:nvSpPr>
              <p:spPr>
                <a:xfrm>
                  <a:off x="4357078" y="2008126"/>
                  <a:ext cx="857256" cy="857256"/>
                </a:xfrm>
                <a:prstGeom prst="wedgeEllipseCallou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副标题 2"/>
                <p:cNvSpPr txBox="1"/>
                <p:nvPr/>
              </p:nvSpPr>
              <p:spPr>
                <a:xfrm>
                  <a:off x="4321359" y="2253834"/>
                  <a:ext cx="928694" cy="375236"/>
                </a:xfrm>
                <a:prstGeom prst="rect">
                  <a:avLst/>
                </a:prstGeom>
                <a:noFill/>
              </p:spPr>
              <p:txBody>
                <a:bodyPr vert="horz" lIns="0" tIns="0" rIns="0" bIns="0" rtlCol="0" anchor="ctr">
                  <a:noAutofit/>
                </a:bodyPr>
                <a:lstStyle/>
                <a:p>
                  <a:pPr lvl="0" indent="-342900" algn="ctr">
                    <a:spcBef>
                      <a:spcPct val="20000"/>
                    </a:spcBef>
                    <a:defRPr/>
                  </a:pPr>
                  <a:r>
                    <a:rPr lang="en-US" sz="3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43</a:t>
                  </a:r>
                  <a:r>
                    <a:rPr lang="en-US" sz="15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</a:t>
                  </a:r>
                  <a:endParaRPr kumimoji="0" lang="zh-CN" altLang="en-US" sz="15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4301677" y="3104920"/>
                <a:ext cx="428628" cy="331966"/>
                <a:chOff x="4319383" y="3104920"/>
                <a:chExt cx="428628" cy="331966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4497697" y="3104920"/>
                  <a:ext cx="72000" cy="72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副标题 2"/>
                <p:cNvSpPr txBox="1"/>
                <p:nvPr/>
              </p:nvSpPr>
              <p:spPr>
                <a:xfrm>
                  <a:off x="4319383" y="3294010"/>
                  <a:ext cx="428628" cy="142876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/>
                </a:bodyPr>
                <a:lstStyle/>
                <a:p>
                  <a:pPr lvl="0" indent="-342900" algn="ctr">
                    <a:spcBef>
                      <a:spcPct val="20000"/>
                    </a:spcBef>
                    <a:defRPr/>
                  </a:pPr>
                  <a:r>
                    <a:rPr kumimoji="0" lang="en-US" altLang="zh-CN" sz="9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2015</a:t>
                  </a:r>
                  <a:endParaRPr kumimoji="0" lang="zh-CN" altLang="en-US" sz="9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730498" y="2575685"/>
              <a:ext cx="928694" cy="1428760"/>
              <a:chOff x="5730498" y="2008126"/>
              <a:chExt cx="928694" cy="1428760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730498" y="2008126"/>
                <a:ext cx="928694" cy="857256"/>
                <a:chOff x="5834905" y="2008126"/>
                <a:chExt cx="928694" cy="857256"/>
              </a:xfrm>
            </p:grpSpPr>
            <p:sp>
              <p:nvSpPr>
                <p:cNvPr id="37" name="椭圆形标注 36"/>
                <p:cNvSpPr/>
                <p:nvPr/>
              </p:nvSpPr>
              <p:spPr>
                <a:xfrm>
                  <a:off x="5870624" y="2008126"/>
                  <a:ext cx="857256" cy="857256"/>
                </a:xfrm>
                <a:prstGeom prst="wedgeEllipseCallou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副标题 2"/>
                <p:cNvSpPr txBox="1"/>
                <p:nvPr/>
              </p:nvSpPr>
              <p:spPr>
                <a:xfrm>
                  <a:off x="5834905" y="2253834"/>
                  <a:ext cx="928694" cy="375236"/>
                </a:xfrm>
                <a:prstGeom prst="rect">
                  <a:avLst/>
                </a:prstGeom>
                <a:noFill/>
              </p:spPr>
              <p:txBody>
                <a:bodyPr vert="horz" lIns="0" tIns="0" rIns="0" bIns="0" rtlCol="0" anchor="ctr">
                  <a:noAutofit/>
                </a:bodyPr>
                <a:lstStyle/>
                <a:p>
                  <a:pPr lvl="0" indent="-342900" algn="ctr">
                    <a:spcBef>
                      <a:spcPct val="20000"/>
                    </a:spcBef>
                    <a:defRPr/>
                  </a:pPr>
                  <a:r>
                    <a:rPr lang="en-US" sz="30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74</a:t>
                  </a:r>
                  <a:r>
                    <a:rPr lang="en-US" sz="15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</a:t>
                  </a:r>
                  <a:endParaRPr kumimoji="0" lang="zh-CN" altLang="en-US" sz="15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5792034" y="3104920"/>
                <a:ext cx="428628" cy="331966"/>
                <a:chOff x="5781513" y="3104920"/>
                <a:chExt cx="428628" cy="331966"/>
              </a:xfrm>
            </p:grpSpPr>
            <p:sp>
              <p:nvSpPr>
                <p:cNvPr id="35" name="椭圆 34"/>
                <p:cNvSpPr/>
                <p:nvPr/>
              </p:nvSpPr>
              <p:spPr>
                <a:xfrm>
                  <a:off x="5959827" y="3104920"/>
                  <a:ext cx="72000" cy="72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副标题 2"/>
                <p:cNvSpPr txBox="1"/>
                <p:nvPr/>
              </p:nvSpPr>
              <p:spPr>
                <a:xfrm>
                  <a:off x="5781513" y="3294010"/>
                  <a:ext cx="428628" cy="142876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/>
                </a:bodyPr>
                <a:lstStyle/>
                <a:p>
                  <a:pPr lvl="0" indent="-342900" algn="ctr">
                    <a:spcBef>
                      <a:spcPct val="20000"/>
                    </a:spcBef>
                    <a:defRPr/>
                  </a:pPr>
                  <a:r>
                    <a:rPr kumimoji="0" lang="en-US" altLang="zh-CN" sz="9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2016</a:t>
                  </a:r>
                  <a:endParaRPr kumimoji="0" lang="zh-CN" altLang="en-US" sz="9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9" name="组合 68"/>
            <p:cNvGrpSpPr/>
            <p:nvPr/>
          </p:nvGrpSpPr>
          <p:grpSpPr>
            <a:xfrm>
              <a:off x="7221365" y="2575685"/>
              <a:ext cx="928694" cy="1428760"/>
              <a:chOff x="7221365" y="2008126"/>
              <a:chExt cx="928694" cy="1428760"/>
            </a:xfrm>
          </p:grpSpPr>
          <p:grpSp>
            <p:nvGrpSpPr>
              <p:cNvPr id="64" name="组合 63"/>
              <p:cNvGrpSpPr/>
              <p:nvPr/>
            </p:nvGrpSpPr>
            <p:grpSpPr>
              <a:xfrm>
                <a:off x="7221365" y="2008126"/>
                <a:ext cx="928694" cy="857256"/>
                <a:chOff x="7290734" y="2008126"/>
                <a:chExt cx="928694" cy="857256"/>
              </a:xfrm>
            </p:grpSpPr>
            <p:sp>
              <p:nvSpPr>
                <p:cNvPr id="45" name="椭圆形标注 44"/>
                <p:cNvSpPr/>
                <p:nvPr/>
              </p:nvSpPr>
              <p:spPr>
                <a:xfrm>
                  <a:off x="7326453" y="2008126"/>
                  <a:ext cx="857256" cy="857256"/>
                </a:xfrm>
                <a:prstGeom prst="wedgeEllipseCallou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副标题 2"/>
                <p:cNvSpPr txBox="1"/>
                <p:nvPr/>
              </p:nvSpPr>
              <p:spPr>
                <a:xfrm>
                  <a:off x="7290734" y="2253834"/>
                  <a:ext cx="928694" cy="375236"/>
                </a:xfrm>
                <a:prstGeom prst="rect">
                  <a:avLst/>
                </a:prstGeom>
                <a:noFill/>
              </p:spPr>
              <p:txBody>
                <a:bodyPr vert="horz" lIns="0" tIns="0" rIns="0" bIns="0" rtlCol="0" anchor="ctr">
                  <a:noAutofit/>
                </a:bodyPr>
                <a:lstStyle/>
                <a:p>
                  <a:pPr lvl="0" indent="-342900" algn="ctr">
                    <a:spcBef>
                      <a:spcPct val="20000"/>
                    </a:spcBef>
                    <a:defRPr/>
                  </a:pPr>
                  <a:r>
                    <a:rPr lang="en-US" sz="3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91</a:t>
                  </a:r>
                  <a:r>
                    <a:rPr lang="en-US" sz="15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%</a:t>
                  </a:r>
                  <a:endParaRPr kumimoji="0" lang="zh-CN" altLang="en-US" sz="15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9" name="组合 58"/>
              <p:cNvGrpSpPr/>
              <p:nvPr/>
            </p:nvGrpSpPr>
            <p:grpSpPr>
              <a:xfrm>
                <a:off x="7282390" y="3104920"/>
                <a:ext cx="428628" cy="331966"/>
                <a:chOff x="7282390" y="3104920"/>
                <a:chExt cx="428628" cy="331966"/>
              </a:xfrm>
            </p:grpSpPr>
            <p:sp>
              <p:nvSpPr>
                <p:cNvPr id="43" name="椭圆 42"/>
                <p:cNvSpPr/>
                <p:nvPr/>
              </p:nvSpPr>
              <p:spPr>
                <a:xfrm>
                  <a:off x="7460704" y="3104920"/>
                  <a:ext cx="72000" cy="7200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" name="副标题 2"/>
                <p:cNvSpPr txBox="1"/>
                <p:nvPr/>
              </p:nvSpPr>
              <p:spPr>
                <a:xfrm>
                  <a:off x="7282390" y="3294010"/>
                  <a:ext cx="428628" cy="142876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/>
                </a:bodyPr>
                <a:lstStyle/>
                <a:p>
                  <a:pPr lvl="0" indent="-342900" algn="ctr">
                    <a:spcBef>
                      <a:spcPct val="20000"/>
                    </a:spcBef>
                    <a:defRPr/>
                  </a:pPr>
                  <a:r>
                    <a:rPr kumimoji="0" lang="en-US" altLang="zh-CN" sz="9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2017</a:t>
                  </a:r>
                  <a:endParaRPr kumimoji="0" lang="zh-CN" altLang="en-US" sz="9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72" name="组合 71"/>
          <p:cNvGrpSpPr/>
          <p:nvPr/>
        </p:nvGrpSpPr>
        <p:grpSpPr>
          <a:xfrm>
            <a:off x="1494571" y="1223913"/>
            <a:ext cx="6154858" cy="682080"/>
            <a:chOff x="1494571" y="1223913"/>
            <a:chExt cx="6154858" cy="682080"/>
          </a:xfrm>
        </p:grpSpPr>
        <p:sp>
          <p:nvSpPr>
            <p:cNvPr id="70" name="标题 1"/>
            <p:cNvSpPr txBox="1"/>
            <p:nvPr/>
          </p:nvSpPr>
          <p:spPr>
            <a:xfrm>
              <a:off x="3636524" y="1223913"/>
              <a:ext cx="1870952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标题 1"/>
            <p:cNvSpPr txBox="1"/>
            <p:nvPr/>
          </p:nvSpPr>
          <p:spPr>
            <a:xfrm>
              <a:off x="1494571" y="1490495"/>
              <a:ext cx="6154858" cy="4154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299736" y="231556"/>
            <a:ext cx="1973184" cy="3996934"/>
            <a:chOff x="1299736" y="231556"/>
            <a:chExt cx="1973184" cy="399693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99736" y="231556"/>
              <a:ext cx="1973184" cy="2699576"/>
            </a:xfrm>
            <a:prstGeom prst="rect">
              <a:avLst/>
            </a:prstGeom>
          </p:spPr>
        </p:pic>
        <p:sp>
          <p:nvSpPr>
            <p:cNvPr id="8" name="标题 1"/>
            <p:cNvSpPr txBox="1"/>
            <p:nvPr/>
          </p:nvSpPr>
          <p:spPr>
            <a:xfrm>
              <a:off x="1712463" y="3172342"/>
              <a:ext cx="1147730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299736" y="3397493"/>
              <a:ext cx="1973184" cy="8309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303645" y="1178734"/>
            <a:ext cx="3252180" cy="2468255"/>
            <a:chOff x="4303645" y="1178734"/>
            <a:chExt cx="3252180" cy="2468255"/>
          </a:xfrm>
        </p:grpSpPr>
        <p:grpSp>
          <p:nvGrpSpPr>
            <p:cNvPr id="17" name="组合 16"/>
            <p:cNvGrpSpPr/>
            <p:nvPr/>
          </p:nvGrpSpPr>
          <p:grpSpPr>
            <a:xfrm>
              <a:off x="4303645" y="1178734"/>
              <a:ext cx="3252180" cy="620537"/>
              <a:chOff x="4302655" y="1197653"/>
              <a:chExt cx="3252180" cy="620537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02655" y="1219003"/>
                <a:ext cx="540000" cy="540000"/>
              </a:xfrm>
              <a:prstGeom prst="rect">
                <a:avLst/>
              </a:prstGeom>
            </p:spPr>
          </p:pic>
          <p:grpSp>
            <p:nvGrpSpPr>
              <p:cNvPr id="16" name="组合 15"/>
              <p:cNvGrpSpPr/>
              <p:nvPr/>
            </p:nvGrpSpPr>
            <p:grpSpPr>
              <a:xfrm>
                <a:off x="5026043" y="1197653"/>
                <a:ext cx="2528792" cy="620537"/>
                <a:chOff x="4975594" y="1178735"/>
                <a:chExt cx="2528792" cy="620537"/>
              </a:xfrm>
            </p:grpSpPr>
            <p:sp>
              <p:nvSpPr>
                <p:cNvPr id="14" name="标题 1"/>
                <p:cNvSpPr txBox="1"/>
                <p:nvPr/>
              </p:nvSpPr>
              <p:spPr>
                <a:xfrm>
                  <a:off x="4975594" y="1178735"/>
                  <a:ext cx="1186749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点击此处添加标题</a:t>
                  </a:r>
                  <a:endPara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标题 1"/>
                <p:cNvSpPr txBox="1"/>
                <p:nvPr/>
              </p:nvSpPr>
              <p:spPr>
                <a:xfrm>
                  <a:off x="4975594" y="1383774"/>
                  <a:ext cx="2528792" cy="4154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点击此处添加内容点击此处添加内容</a:t>
                  </a:r>
                  <a:r>
                    <a:rPr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</a:t>
                  </a: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内容点击</a:t>
                  </a:r>
                  <a:r>
                    <a:rPr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此处添加</a:t>
                  </a: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4303645" y="2102593"/>
              <a:ext cx="3252180" cy="620537"/>
              <a:chOff x="4302655" y="1197653"/>
              <a:chExt cx="3252180" cy="620537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02655" y="1219003"/>
                <a:ext cx="540000" cy="540000"/>
              </a:xfrm>
              <a:prstGeom prst="rect">
                <a:avLst/>
              </a:prstGeom>
            </p:spPr>
          </p:pic>
          <p:grpSp>
            <p:nvGrpSpPr>
              <p:cNvPr id="20" name="组合 19"/>
              <p:cNvGrpSpPr/>
              <p:nvPr/>
            </p:nvGrpSpPr>
            <p:grpSpPr>
              <a:xfrm>
                <a:off x="5026043" y="1197653"/>
                <a:ext cx="2528792" cy="620537"/>
                <a:chOff x="4975594" y="1178735"/>
                <a:chExt cx="2528792" cy="620537"/>
              </a:xfrm>
            </p:grpSpPr>
            <p:sp>
              <p:nvSpPr>
                <p:cNvPr id="21" name="标题 1"/>
                <p:cNvSpPr txBox="1"/>
                <p:nvPr/>
              </p:nvSpPr>
              <p:spPr>
                <a:xfrm>
                  <a:off x="4975594" y="1178735"/>
                  <a:ext cx="1186749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点击此处添加标题</a:t>
                  </a:r>
                  <a:endPara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标题 1"/>
                <p:cNvSpPr txBox="1"/>
                <p:nvPr/>
              </p:nvSpPr>
              <p:spPr>
                <a:xfrm>
                  <a:off x="4975594" y="1383774"/>
                  <a:ext cx="2528792" cy="4154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点击此处添加内容点击此处添加内容</a:t>
                  </a:r>
                  <a:r>
                    <a:rPr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</a:t>
                  </a: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内容点击</a:t>
                  </a:r>
                  <a:r>
                    <a:rPr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此处添加</a:t>
                  </a: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4303645" y="3026452"/>
              <a:ext cx="3252180" cy="620537"/>
              <a:chOff x="4302655" y="1197653"/>
              <a:chExt cx="3252180" cy="620537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02655" y="1219003"/>
                <a:ext cx="540000" cy="540000"/>
              </a:xfrm>
              <a:prstGeom prst="rect">
                <a:avLst/>
              </a:prstGeom>
            </p:spPr>
          </p:pic>
          <p:grpSp>
            <p:nvGrpSpPr>
              <p:cNvPr id="25" name="组合 24"/>
              <p:cNvGrpSpPr/>
              <p:nvPr/>
            </p:nvGrpSpPr>
            <p:grpSpPr>
              <a:xfrm>
                <a:off x="5026043" y="1197653"/>
                <a:ext cx="2528792" cy="620537"/>
                <a:chOff x="4975594" y="1178735"/>
                <a:chExt cx="2528792" cy="620537"/>
              </a:xfrm>
            </p:grpSpPr>
            <p:sp>
              <p:nvSpPr>
                <p:cNvPr id="26" name="标题 1"/>
                <p:cNvSpPr txBox="1"/>
                <p:nvPr/>
              </p:nvSpPr>
              <p:spPr>
                <a:xfrm>
                  <a:off x="4975594" y="1178735"/>
                  <a:ext cx="1186749" cy="15388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zh-CN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点击此处添加标题</a:t>
                  </a:r>
                  <a:endParaRPr lang="en-US" altLang="zh-CN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标题 1"/>
                <p:cNvSpPr txBox="1"/>
                <p:nvPr/>
              </p:nvSpPr>
              <p:spPr>
                <a:xfrm>
                  <a:off x="4975594" y="1383774"/>
                  <a:ext cx="2528792" cy="41549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ctr">
                  <a:spAutoFit/>
                </a:bodyPr>
                <a:lstStyle>
                  <a:lvl1pPr algn="l" defTabSz="6858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3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>
                    <a:lnSpc>
                      <a:spcPct val="150000"/>
                    </a:lnSpc>
                  </a:pP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点击此处添加内容点击此处添加内容</a:t>
                  </a:r>
                  <a:r>
                    <a:rPr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点击此处添加</a:t>
                  </a: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内容点击</a:t>
                  </a:r>
                  <a:r>
                    <a:rPr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此处添加</a:t>
                  </a:r>
                  <a:r>
                    <a:rPr lang="zh-CN" altLang="en-US" sz="9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内容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99977" y="819807"/>
            <a:ext cx="1944046" cy="152324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362670" y="2504156"/>
            <a:ext cx="4418660" cy="1258139"/>
            <a:chOff x="2362670" y="2504156"/>
            <a:chExt cx="4418660" cy="1258139"/>
          </a:xfrm>
        </p:grpSpPr>
        <p:sp>
          <p:nvSpPr>
            <p:cNvPr id="4" name="标题 1"/>
            <p:cNvSpPr txBox="1"/>
            <p:nvPr/>
          </p:nvSpPr>
          <p:spPr>
            <a:xfrm>
              <a:off x="3636524" y="3260183"/>
              <a:ext cx="1870952" cy="2308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4281914" y="2504156"/>
              <a:ext cx="580172" cy="6924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4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n-US" altLang="zh-CN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362670" y="3554546"/>
              <a:ext cx="4418660" cy="20774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     </a:t>
              </a:r>
              <a:r>
                <a: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085" y="1133686"/>
            <a:ext cx="1440000" cy="144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17" y="2630441"/>
            <a:ext cx="1440000" cy="144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14" y="1133686"/>
            <a:ext cx="1440000" cy="144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085" y="2630441"/>
            <a:ext cx="1435068" cy="144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247" y="1133686"/>
            <a:ext cx="1440000" cy="1440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227714" y="2630441"/>
            <a:ext cx="1440000" cy="144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247" y="2630441"/>
            <a:ext cx="1440000" cy="1440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83552" y="1133686"/>
            <a:ext cx="14400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6318819" y="1506727"/>
            <a:ext cx="1999068" cy="2289609"/>
            <a:chOff x="6318819" y="1506727"/>
            <a:chExt cx="1999068" cy="2289609"/>
          </a:xfrm>
        </p:grpSpPr>
        <p:sp>
          <p:nvSpPr>
            <p:cNvPr id="14" name="标题 1"/>
            <p:cNvSpPr txBox="1"/>
            <p:nvPr/>
          </p:nvSpPr>
          <p:spPr>
            <a:xfrm>
              <a:off x="6318819" y="1506727"/>
              <a:ext cx="1870952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318819" y="1767913"/>
              <a:ext cx="1999068" cy="166199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点击此处添加内容点击此处添加内容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318819" y="3537203"/>
              <a:ext cx="1242323" cy="259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6479868" y="3586617"/>
              <a:ext cx="920225" cy="160305"/>
              <a:chOff x="6399095" y="3586617"/>
              <a:chExt cx="920225" cy="160305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6399095" y="3606086"/>
                <a:ext cx="163581" cy="121367"/>
                <a:chOff x="2476500" y="2455863"/>
                <a:chExt cx="393700" cy="292100"/>
              </a:xfrm>
            </p:grpSpPr>
            <p:sp>
              <p:nvSpPr>
                <p:cNvPr id="23" name="Freeform 92"/>
                <p:cNvSpPr/>
                <p:nvPr/>
              </p:nvSpPr>
              <p:spPr bwMode="auto">
                <a:xfrm>
                  <a:off x="2617788" y="2657475"/>
                  <a:ext cx="112712" cy="90488"/>
                </a:xfrm>
                <a:custGeom>
                  <a:avLst/>
                  <a:gdLst>
                    <a:gd name="T0" fmla="*/ 37 w 38"/>
                    <a:gd name="T1" fmla="*/ 10 h 30"/>
                    <a:gd name="T2" fmla="*/ 1 w 38"/>
                    <a:gd name="T3" fmla="*/ 11 h 30"/>
                    <a:gd name="T4" fmla="*/ 1 w 38"/>
                    <a:gd name="T5" fmla="*/ 13 h 30"/>
                    <a:gd name="T6" fmla="*/ 19 w 38"/>
                    <a:gd name="T7" fmla="*/ 30 h 30"/>
                    <a:gd name="T8" fmla="*/ 36 w 38"/>
                    <a:gd name="T9" fmla="*/ 13 h 30"/>
                    <a:gd name="T10" fmla="*/ 37 w 38"/>
                    <a:gd name="T11" fmla="*/ 1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8" h="30">
                      <a:moveTo>
                        <a:pt x="37" y="10"/>
                      </a:moveTo>
                      <a:cubicBezTo>
                        <a:pt x="26" y="1"/>
                        <a:pt x="12" y="0"/>
                        <a:pt x="1" y="11"/>
                      </a:cubicBezTo>
                      <a:cubicBezTo>
                        <a:pt x="1" y="11"/>
                        <a:pt x="0" y="12"/>
                        <a:pt x="1" y="13"/>
                      </a:cubicBez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36" y="13"/>
                        <a:pt x="36" y="13"/>
                        <a:pt x="36" y="13"/>
                      </a:cubicBezTo>
                      <a:cubicBezTo>
                        <a:pt x="38" y="11"/>
                        <a:pt x="37" y="11"/>
                        <a:pt x="37" y="1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Freeform 93"/>
                <p:cNvSpPr/>
                <p:nvPr/>
              </p:nvSpPr>
              <p:spPr bwMode="auto">
                <a:xfrm>
                  <a:off x="2543175" y="2557463"/>
                  <a:ext cx="261938" cy="115887"/>
                </a:xfrm>
                <a:custGeom>
                  <a:avLst/>
                  <a:gdLst>
                    <a:gd name="T0" fmla="*/ 87 w 88"/>
                    <a:gd name="T1" fmla="*/ 23 h 39"/>
                    <a:gd name="T2" fmla="*/ 0 w 88"/>
                    <a:gd name="T3" fmla="*/ 24 h 39"/>
                    <a:gd name="T4" fmla="*/ 0 w 88"/>
                    <a:gd name="T5" fmla="*/ 26 h 39"/>
                    <a:gd name="T6" fmla="*/ 13 w 88"/>
                    <a:gd name="T7" fmla="*/ 38 h 39"/>
                    <a:gd name="T8" fmla="*/ 15 w 88"/>
                    <a:gd name="T9" fmla="*/ 38 h 39"/>
                    <a:gd name="T10" fmla="*/ 73 w 88"/>
                    <a:gd name="T11" fmla="*/ 38 h 39"/>
                    <a:gd name="T12" fmla="*/ 75 w 88"/>
                    <a:gd name="T13" fmla="*/ 38 h 39"/>
                    <a:gd name="T14" fmla="*/ 88 w 88"/>
                    <a:gd name="T15" fmla="*/ 26 h 39"/>
                    <a:gd name="T16" fmla="*/ 88 w 88"/>
                    <a:gd name="T17" fmla="*/ 26 h 39"/>
                    <a:gd name="T18" fmla="*/ 88 w 88"/>
                    <a:gd name="T19" fmla="*/ 24 h 39"/>
                    <a:gd name="T20" fmla="*/ 87 w 88"/>
                    <a:gd name="T21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8" h="39">
                      <a:moveTo>
                        <a:pt x="87" y="23"/>
                      </a:moveTo>
                      <a:cubicBezTo>
                        <a:pt x="63" y="0"/>
                        <a:pt x="24" y="0"/>
                        <a:pt x="0" y="24"/>
                      </a:cubicBezTo>
                      <a:cubicBezTo>
                        <a:pt x="0" y="24"/>
                        <a:pt x="0" y="25"/>
                        <a:pt x="0" y="26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9"/>
                        <a:pt x="14" y="39"/>
                        <a:pt x="15" y="38"/>
                      </a:cubicBezTo>
                      <a:cubicBezTo>
                        <a:pt x="31" y="22"/>
                        <a:pt x="57" y="22"/>
                        <a:pt x="73" y="38"/>
                      </a:cubicBezTo>
                      <a:cubicBezTo>
                        <a:pt x="74" y="39"/>
                        <a:pt x="75" y="39"/>
                        <a:pt x="75" y="38"/>
                      </a:cubicBezTo>
                      <a:cubicBezTo>
                        <a:pt x="88" y="26"/>
                        <a:pt x="88" y="26"/>
                        <a:pt x="88" y="26"/>
                      </a:cubicBezTo>
                      <a:cubicBezTo>
                        <a:pt x="88" y="26"/>
                        <a:pt x="88" y="26"/>
                        <a:pt x="88" y="26"/>
                      </a:cubicBezTo>
                      <a:cubicBezTo>
                        <a:pt x="88" y="25"/>
                        <a:pt x="88" y="24"/>
                        <a:pt x="88" y="24"/>
                      </a:cubicBezTo>
                      <a:lnTo>
                        <a:pt x="87" y="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94"/>
                <p:cNvSpPr/>
                <p:nvPr/>
              </p:nvSpPr>
              <p:spPr bwMode="auto">
                <a:xfrm>
                  <a:off x="2476500" y="2455863"/>
                  <a:ext cx="393700" cy="152400"/>
                </a:xfrm>
                <a:custGeom>
                  <a:avLst/>
                  <a:gdLst>
                    <a:gd name="T0" fmla="*/ 131 w 132"/>
                    <a:gd name="T1" fmla="*/ 36 h 51"/>
                    <a:gd name="T2" fmla="*/ 131 w 132"/>
                    <a:gd name="T3" fmla="*/ 36 h 51"/>
                    <a:gd name="T4" fmla="*/ 1 w 132"/>
                    <a:gd name="T5" fmla="*/ 36 h 51"/>
                    <a:gd name="T6" fmla="*/ 1 w 132"/>
                    <a:gd name="T7" fmla="*/ 38 h 51"/>
                    <a:gd name="T8" fmla="*/ 14 w 132"/>
                    <a:gd name="T9" fmla="*/ 51 h 51"/>
                    <a:gd name="T10" fmla="*/ 16 w 132"/>
                    <a:gd name="T11" fmla="*/ 51 h 51"/>
                    <a:gd name="T12" fmla="*/ 116 w 132"/>
                    <a:gd name="T13" fmla="*/ 51 h 51"/>
                    <a:gd name="T14" fmla="*/ 118 w 132"/>
                    <a:gd name="T15" fmla="*/ 51 h 51"/>
                    <a:gd name="T16" fmla="*/ 131 w 132"/>
                    <a:gd name="T17" fmla="*/ 38 h 51"/>
                    <a:gd name="T18" fmla="*/ 131 w 132"/>
                    <a:gd name="T19" fmla="*/ 38 h 51"/>
                    <a:gd name="T20" fmla="*/ 131 w 132"/>
                    <a:gd name="T21" fmla="*/ 36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2" h="51">
                      <a:moveTo>
                        <a:pt x="131" y="36"/>
                      </a:moveTo>
                      <a:cubicBezTo>
                        <a:pt x="131" y="36"/>
                        <a:pt x="131" y="36"/>
                        <a:pt x="131" y="36"/>
                      </a:cubicBezTo>
                      <a:cubicBezTo>
                        <a:pt x="95" y="0"/>
                        <a:pt x="37" y="0"/>
                        <a:pt x="1" y="36"/>
                      </a:cubicBezTo>
                      <a:cubicBezTo>
                        <a:pt x="0" y="37"/>
                        <a:pt x="0" y="37"/>
                        <a:pt x="1" y="38"/>
                      </a:cubicBezTo>
                      <a:cubicBezTo>
                        <a:pt x="14" y="51"/>
                        <a:pt x="14" y="51"/>
                        <a:pt x="14" y="51"/>
                      </a:cubicBezTo>
                      <a:cubicBezTo>
                        <a:pt x="14" y="51"/>
                        <a:pt x="15" y="51"/>
                        <a:pt x="16" y="51"/>
                      </a:cubicBezTo>
                      <a:cubicBezTo>
                        <a:pt x="43" y="23"/>
                        <a:pt x="89" y="23"/>
                        <a:pt x="116" y="51"/>
                      </a:cubicBezTo>
                      <a:cubicBezTo>
                        <a:pt x="117" y="51"/>
                        <a:pt x="118" y="51"/>
                        <a:pt x="118" y="51"/>
                      </a:cubicBezTo>
                      <a:cubicBezTo>
                        <a:pt x="131" y="38"/>
                        <a:pt x="131" y="38"/>
                        <a:pt x="131" y="38"/>
                      </a:cubicBezTo>
                      <a:cubicBezTo>
                        <a:pt x="131" y="38"/>
                        <a:pt x="131" y="38"/>
                        <a:pt x="131" y="38"/>
                      </a:cubicBezTo>
                      <a:cubicBezTo>
                        <a:pt x="132" y="37"/>
                        <a:pt x="132" y="36"/>
                        <a:pt x="131" y="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Freeform 45"/>
              <p:cNvSpPr>
                <a:spLocks noEditPoints="1"/>
              </p:cNvSpPr>
              <p:nvPr/>
            </p:nvSpPr>
            <p:spPr bwMode="auto">
              <a:xfrm>
                <a:off x="7210151" y="3596398"/>
                <a:ext cx="109169" cy="140743"/>
              </a:xfrm>
              <a:custGeom>
                <a:avLst/>
                <a:gdLst>
                  <a:gd name="T0" fmla="*/ 104 w 109"/>
                  <a:gd name="T1" fmla="*/ 67 h 141"/>
                  <a:gd name="T2" fmla="*/ 96 w 109"/>
                  <a:gd name="T3" fmla="*/ 67 h 141"/>
                  <a:gd name="T4" fmla="*/ 96 w 109"/>
                  <a:gd name="T5" fmla="*/ 44 h 141"/>
                  <a:gd name="T6" fmla="*/ 84 w 109"/>
                  <a:gd name="T7" fmla="*/ 13 h 141"/>
                  <a:gd name="T8" fmla="*/ 55 w 109"/>
                  <a:gd name="T9" fmla="*/ 0 h 141"/>
                  <a:gd name="T10" fmla="*/ 25 w 109"/>
                  <a:gd name="T11" fmla="*/ 13 h 141"/>
                  <a:gd name="T12" fmla="*/ 13 w 109"/>
                  <a:gd name="T13" fmla="*/ 44 h 141"/>
                  <a:gd name="T14" fmla="*/ 13 w 109"/>
                  <a:gd name="T15" fmla="*/ 67 h 141"/>
                  <a:gd name="T16" fmla="*/ 6 w 109"/>
                  <a:gd name="T17" fmla="*/ 67 h 141"/>
                  <a:gd name="T18" fmla="*/ 0 w 109"/>
                  <a:gd name="T19" fmla="*/ 73 h 141"/>
                  <a:gd name="T20" fmla="*/ 0 w 109"/>
                  <a:gd name="T21" fmla="*/ 136 h 141"/>
                  <a:gd name="T22" fmla="*/ 6 w 109"/>
                  <a:gd name="T23" fmla="*/ 141 h 141"/>
                  <a:gd name="T24" fmla="*/ 104 w 109"/>
                  <a:gd name="T25" fmla="*/ 141 h 141"/>
                  <a:gd name="T26" fmla="*/ 109 w 109"/>
                  <a:gd name="T27" fmla="*/ 136 h 141"/>
                  <a:gd name="T28" fmla="*/ 109 w 109"/>
                  <a:gd name="T29" fmla="*/ 73 h 141"/>
                  <a:gd name="T30" fmla="*/ 104 w 109"/>
                  <a:gd name="T31" fmla="*/ 67 h 141"/>
                  <a:gd name="T32" fmla="*/ 67 w 109"/>
                  <a:gd name="T33" fmla="*/ 124 h 141"/>
                  <a:gd name="T34" fmla="*/ 55 w 109"/>
                  <a:gd name="T35" fmla="*/ 136 h 141"/>
                  <a:gd name="T36" fmla="*/ 43 w 109"/>
                  <a:gd name="T37" fmla="*/ 124 h 141"/>
                  <a:gd name="T38" fmla="*/ 43 w 109"/>
                  <a:gd name="T39" fmla="*/ 102 h 141"/>
                  <a:gd name="T40" fmla="*/ 55 w 109"/>
                  <a:gd name="T41" fmla="*/ 90 h 141"/>
                  <a:gd name="T42" fmla="*/ 67 w 109"/>
                  <a:gd name="T43" fmla="*/ 102 h 141"/>
                  <a:gd name="T44" fmla="*/ 67 w 109"/>
                  <a:gd name="T45" fmla="*/ 124 h 141"/>
                  <a:gd name="T46" fmla="*/ 77 w 109"/>
                  <a:gd name="T47" fmla="*/ 67 h 141"/>
                  <a:gd name="T48" fmla="*/ 33 w 109"/>
                  <a:gd name="T49" fmla="*/ 67 h 141"/>
                  <a:gd name="T50" fmla="*/ 33 w 109"/>
                  <a:gd name="T51" fmla="*/ 44 h 141"/>
                  <a:gd name="T52" fmla="*/ 39 w 109"/>
                  <a:gd name="T53" fmla="*/ 26 h 141"/>
                  <a:gd name="T54" fmla="*/ 55 w 109"/>
                  <a:gd name="T55" fmla="*/ 19 h 141"/>
                  <a:gd name="T56" fmla="*/ 70 w 109"/>
                  <a:gd name="T57" fmla="*/ 26 h 141"/>
                  <a:gd name="T58" fmla="*/ 77 w 109"/>
                  <a:gd name="T59" fmla="*/ 44 h 141"/>
                  <a:gd name="T60" fmla="*/ 77 w 109"/>
                  <a:gd name="T61" fmla="*/ 6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9" h="141">
                    <a:moveTo>
                      <a:pt x="104" y="67"/>
                    </a:moveTo>
                    <a:cubicBezTo>
                      <a:pt x="96" y="67"/>
                      <a:pt x="96" y="67"/>
                      <a:pt x="96" y="67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5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8" y="21"/>
                      <a:pt x="13" y="32"/>
                      <a:pt x="13" y="44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3" y="67"/>
                      <a:pt x="0" y="70"/>
                      <a:pt x="0" y="73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9"/>
                      <a:pt x="3" y="141"/>
                      <a:pt x="6" y="141"/>
                    </a:cubicBezTo>
                    <a:cubicBezTo>
                      <a:pt x="104" y="141"/>
                      <a:pt x="104" y="141"/>
                      <a:pt x="104" y="141"/>
                    </a:cubicBezTo>
                    <a:cubicBezTo>
                      <a:pt x="107" y="141"/>
                      <a:pt x="109" y="139"/>
                      <a:pt x="109" y="136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0"/>
                      <a:pt x="107" y="67"/>
                      <a:pt x="104" y="67"/>
                    </a:cubicBezTo>
                    <a:close/>
                    <a:moveTo>
                      <a:pt x="67" y="124"/>
                    </a:moveTo>
                    <a:cubicBezTo>
                      <a:pt x="67" y="130"/>
                      <a:pt x="61" y="136"/>
                      <a:pt x="55" y="136"/>
                    </a:cubicBezTo>
                    <a:cubicBezTo>
                      <a:pt x="48" y="136"/>
                      <a:pt x="43" y="130"/>
                      <a:pt x="43" y="124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43" y="95"/>
                      <a:pt x="48" y="90"/>
                      <a:pt x="55" y="90"/>
                    </a:cubicBezTo>
                    <a:cubicBezTo>
                      <a:pt x="61" y="90"/>
                      <a:pt x="67" y="95"/>
                      <a:pt x="67" y="102"/>
                    </a:cubicBezTo>
                    <a:lnTo>
                      <a:pt x="67" y="124"/>
                    </a:lnTo>
                    <a:close/>
                    <a:moveTo>
                      <a:pt x="77" y="67"/>
                    </a:moveTo>
                    <a:cubicBezTo>
                      <a:pt x="33" y="67"/>
                      <a:pt x="33" y="67"/>
                      <a:pt x="33" y="67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37"/>
                      <a:pt x="35" y="31"/>
                      <a:pt x="39" y="26"/>
                    </a:cubicBezTo>
                    <a:cubicBezTo>
                      <a:pt x="44" y="22"/>
                      <a:pt x="49" y="19"/>
                      <a:pt x="55" y="19"/>
                    </a:cubicBezTo>
                    <a:cubicBezTo>
                      <a:pt x="61" y="19"/>
                      <a:pt x="66" y="22"/>
                      <a:pt x="70" y="26"/>
                    </a:cubicBezTo>
                    <a:cubicBezTo>
                      <a:pt x="74" y="31"/>
                      <a:pt x="77" y="37"/>
                      <a:pt x="77" y="44"/>
                    </a:cubicBezTo>
                    <a:lnTo>
                      <a:pt x="77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6820172" y="3586617"/>
                <a:ext cx="132484" cy="160305"/>
                <a:chOff x="3243263" y="2573338"/>
                <a:chExt cx="317500" cy="384175"/>
              </a:xfrm>
              <a:solidFill>
                <a:schemeClr val="bg1"/>
              </a:solidFill>
            </p:grpSpPr>
            <p:sp>
              <p:nvSpPr>
                <p:cNvPr id="38" name="Freeform 89"/>
                <p:cNvSpPr/>
                <p:nvPr/>
              </p:nvSpPr>
              <p:spPr bwMode="auto">
                <a:xfrm>
                  <a:off x="3292475" y="2622550"/>
                  <a:ext cx="219075" cy="207963"/>
                </a:xfrm>
                <a:custGeom>
                  <a:avLst/>
                  <a:gdLst>
                    <a:gd name="T0" fmla="*/ 57 w 82"/>
                    <a:gd name="T1" fmla="*/ 67 h 78"/>
                    <a:gd name="T2" fmla="*/ 57 w 82"/>
                    <a:gd name="T3" fmla="*/ 78 h 78"/>
                    <a:gd name="T4" fmla="*/ 82 w 82"/>
                    <a:gd name="T5" fmla="*/ 40 h 78"/>
                    <a:gd name="T6" fmla="*/ 41 w 82"/>
                    <a:gd name="T7" fmla="*/ 0 h 78"/>
                    <a:gd name="T8" fmla="*/ 0 w 82"/>
                    <a:gd name="T9" fmla="*/ 40 h 78"/>
                    <a:gd name="T10" fmla="*/ 25 w 82"/>
                    <a:gd name="T11" fmla="*/ 78 h 78"/>
                    <a:gd name="T12" fmla="*/ 25 w 82"/>
                    <a:gd name="T13" fmla="*/ 67 h 78"/>
                    <a:gd name="T14" fmla="*/ 10 w 82"/>
                    <a:gd name="T15" fmla="*/ 40 h 78"/>
                    <a:gd name="T16" fmla="*/ 41 w 82"/>
                    <a:gd name="T17" fmla="*/ 10 h 78"/>
                    <a:gd name="T18" fmla="*/ 72 w 82"/>
                    <a:gd name="T19" fmla="*/ 40 h 78"/>
                    <a:gd name="T20" fmla="*/ 57 w 82"/>
                    <a:gd name="T21" fmla="*/ 67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2" h="78">
                      <a:moveTo>
                        <a:pt x="57" y="67"/>
                      </a:moveTo>
                      <a:cubicBezTo>
                        <a:pt x="57" y="78"/>
                        <a:pt x="57" y="78"/>
                        <a:pt x="57" y="78"/>
                      </a:cubicBezTo>
                      <a:cubicBezTo>
                        <a:pt x="71" y="72"/>
                        <a:pt x="82" y="57"/>
                        <a:pt x="82" y="40"/>
                      </a:cubicBezTo>
                      <a:cubicBezTo>
                        <a:pt x="82" y="18"/>
                        <a:pt x="63" y="0"/>
                        <a:pt x="41" y="0"/>
                      </a:cubicBezTo>
                      <a:cubicBezTo>
                        <a:pt x="19" y="0"/>
                        <a:pt x="0" y="18"/>
                        <a:pt x="0" y="40"/>
                      </a:cubicBezTo>
                      <a:cubicBezTo>
                        <a:pt x="0" y="57"/>
                        <a:pt x="10" y="72"/>
                        <a:pt x="25" y="78"/>
                      </a:cubicBezTo>
                      <a:cubicBezTo>
                        <a:pt x="25" y="67"/>
                        <a:pt x="25" y="67"/>
                        <a:pt x="25" y="67"/>
                      </a:cubicBezTo>
                      <a:cubicBezTo>
                        <a:pt x="16" y="61"/>
                        <a:pt x="10" y="52"/>
                        <a:pt x="10" y="40"/>
                      </a:cubicBezTo>
                      <a:cubicBezTo>
                        <a:pt x="10" y="23"/>
                        <a:pt x="24" y="10"/>
                        <a:pt x="41" y="10"/>
                      </a:cubicBezTo>
                      <a:cubicBezTo>
                        <a:pt x="58" y="10"/>
                        <a:pt x="72" y="23"/>
                        <a:pt x="72" y="40"/>
                      </a:cubicBezTo>
                      <a:cubicBezTo>
                        <a:pt x="72" y="52"/>
                        <a:pt x="66" y="62"/>
                        <a:pt x="57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Freeform 90"/>
                <p:cNvSpPr/>
                <p:nvPr/>
              </p:nvSpPr>
              <p:spPr bwMode="auto">
                <a:xfrm>
                  <a:off x="3243263" y="2573338"/>
                  <a:ext cx="317500" cy="309562"/>
                </a:xfrm>
                <a:custGeom>
                  <a:avLst/>
                  <a:gdLst>
                    <a:gd name="T0" fmla="*/ 59 w 118"/>
                    <a:gd name="T1" fmla="*/ 0 h 115"/>
                    <a:gd name="T2" fmla="*/ 0 w 118"/>
                    <a:gd name="T3" fmla="*/ 58 h 115"/>
                    <a:gd name="T4" fmla="*/ 43 w 118"/>
                    <a:gd name="T5" fmla="*/ 115 h 115"/>
                    <a:gd name="T6" fmla="*/ 43 w 118"/>
                    <a:gd name="T7" fmla="*/ 107 h 115"/>
                    <a:gd name="T8" fmla="*/ 8 w 118"/>
                    <a:gd name="T9" fmla="*/ 58 h 115"/>
                    <a:gd name="T10" fmla="*/ 59 w 118"/>
                    <a:gd name="T11" fmla="*/ 8 h 115"/>
                    <a:gd name="T12" fmla="*/ 110 w 118"/>
                    <a:gd name="T13" fmla="*/ 58 h 115"/>
                    <a:gd name="T14" fmla="*/ 75 w 118"/>
                    <a:gd name="T15" fmla="*/ 107 h 115"/>
                    <a:gd name="T16" fmla="*/ 75 w 118"/>
                    <a:gd name="T17" fmla="*/ 115 h 115"/>
                    <a:gd name="T18" fmla="*/ 118 w 118"/>
                    <a:gd name="T19" fmla="*/ 58 h 115"/>
                    <a:gd name="T20" fmla="*/ 59 w 118"/>
                    <a:gd name="T21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8" h="115">
                      <a:moveTo>
                        <a:pt x="59" y="0"/>
                      </a:moveTo>
                      <a:cubicBezTo>
                        <a:pt x="26" y="0"/>
                        <a:pt x="0" y="26"/>
                        <a:pt x="0" y="58"/>
                      </a:cubicBezTo>
                      <a:cubicBezTo>
                        <a:pt x="0" y="85"/>
                        <a:pt x="18" y="108"/>
                        <a:pt x="43" y="115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23" y="100"/>
                        <a:pt x="8" y="81"/>
                        <a:pt x="8" y="58"/>
                      </a:cubicBezTo>
                      <a:cubicBezTo>
                        <a:pt x="8" y="30"/>
                        <a:pt x="31" y="8"/>
                        <a:pt x="59" y="8"/>
                      </a:cubicBezTo>
                      <a:cubicBezTo>
                        <a:pt x="87" y="8"/>
                        <a:pt x="110" y="30"/>
                        <a:pt x="110" y="58"/>
                      </a:cubicBezTo>
                      <a:cubicBezTo>
                        <a:pt x="110" y="81"/>
                        <a:pt x="95" y="100"/>
                        <a:pt x="75" y="107"/>
                      </a:cubicBezTo>
                      <a:cubicBezTo>
                        <a:pt x="75" y="115"/>
                        <a:pt x="75" y="115"/>
                        <a:pt x="75" y="115"/>
                      </a:cubicBezTo>
                      <a:cubicBezTo>
                        <a:pt x="100" y="108"/>
                        <a:pt x="118" y="86"/>
                        <a:pt x="118" y="58"/>
                      </a:cubicBezTo>
                      <a:cubicBezTo>
                        <a:pt x="118" y="26"/>
                        <a:pt x="92" y="0"/>
                        <a:pt x="5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Freeform 91"/>
                <p:cNvSpPr/>
                <p:nvPr/>
              </p:nvSpPr>
              <p:spPr bwMode="auto">
                <a:xfrm>
                  <a:off x="3357563" y="2698750"/>
                  <a:ext cx="95250" cy="258763"/>
                </a:xfrm>
                <a:custGeom>
                  <a:avLst/>
                  <a:gdLst>
                    <a:gd name="T0" fmla="*/ 24 w 36"/>
                    <a:gd name="T1" fmla="*/ 82 h 96"/>
                    <a:gd name="T2" fmla="*/ 24 w 36"/>
                    <a:gd name="T3" fmla="*/ 21 h 96"/>
                    <a:gd name="T4" fmla="*/ 29 w 36"/>
                    <a:gd name="T5" fmla="*/ 12 h 96"/>
                    <a:gd name="T6" fmla="*/ 17 w 36"/>
                    <a:gd name="T7" fmla="*/ 0 h 96"/>
                    <a:gd name="T8" fmla="*/ 5 w 36"/>
                    <a:gd name="T9" fmla="*/ 12 h 96"/>
                    <a:gd name="T10" fmla="*/ 10 w 36"/>
                    <a:gd name="T11" fmla="*/ 21 h 96"/>
                    <a:gd name="T12" fmla="*/ 10 w 36"/>
                    <a:gd name="T13" fmla="*/ 21 h 96"/>
                    <a:gd name="T14" fmla="*/ 10 w 36"/>
                    <a:gd name="T15" fmla="*/ 82 h 96"/>
                    <a:gd name="T16" fmla="*/ 0 w 36"/>
                    <a:gd name="T17" fmla="*/ 96 h 96"/>
                    <a:gd name="T18" fmla="*/ 36 w 36"/>
                    <a:gd name="T19" fmla="*/ 96 h 96"/>
                    <a:gd name="T20" fmla="*/ 24 w 36"/>
                    <a:gd name="T21" fmla="*/ 8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96">
                      <a:moveTo>
                        <a:pt x="24" y="82"/>
                      </a:moveTo>
                      <a:cubicBezTo>
                        <a:pt x="24" y="79"/>
                        <a:pt x="24" y="22"/>
                        <a:pt x="24" y="21"/>
                      </a:cubicBezTo>
                      <a:cubicBezTo>
                        <a:pt x="27" y="19"/>
                        <a:pt x="29" y="16"/>
                        <a:pt x="29" y="12"/>
                      </a:cubicBezTo>
                      <a:cubicBezTo>
                        <a:pt x="29" y="5"/>
                        <a:pt x="24" y="0"/>
                        <a:pt x="17" y="0"/>
                      </a:cubicBezTo>
                      <a:cubicBezTo>
                        <a:pt x="10" y="0"/>
                        <a:pt x="5" y="5"/>
                        <a:pt x="5" y="12"/>
                      </a:cubicBezTo>
                      <a:cubicBezTo>
                        <a:pt x="5" y="16"/>
                        <a:pt x="7" y="19"/>
                        <a:pt x="10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10" y="21"/>
                        <a:pt x="10" y="78"/>
                        <a:pt x="10" y="82"/>
                      </a:cubicBezTo>
                      <a:cubicBezTo>
                        <a:pt x="10" y="92"/>
                        <a:pt x="0" y="96"/>
                        <a:pt x="0" y="96"/>
                      </a:cubicBezTo>
                      <a:cubicBezTo>
                        <a:pt x="36" y="96"/>
                        <a:pt x="36" y="96"/>
                        <a:pt x="36" y="96"/>
                      </a:cubicBezTo>
                      <a:cubicBezTo>
                        <a:pt x="36" y="96"/>
                        <a:pt x="24" y="92"/>
                        <a:pt x="24" y="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lIns="68580" tIns="34290" rIns="68580" bIns="3429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35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3323371" y="552730"/>
            <a:ext cx="2497258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22" y="2013911"/>
            <a:ext cx="6659356" cy="1115678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685748" y="2276540"/>
            <a:ext cx="1316006" cy="1422338"/>
            <a:chOff x="1666830" y="2276540"/>
            <a:chExt cx="1316006" cy="1422338"/>
          </a:xfrm>
        </p:grpSpPr>
        <p:sp>
          <p:nvSpPr>
            <p:cNvPr id="7" name="标题 1"/>
            <p:cNvSpPr txBox="1"/>
            <p:nvPr/>
          </p:nvSpPr>
          <p:spPr>
            <a:xfrm>
              <a:off x="1666830" y="2847626"/>
              <a:ext cx="1316006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2160872" y="2315352"/>
              <a:ext cx="327922" cy="38472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093661" y="2276540"/>
              <a:ext cx="462345" cy="462345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666830" y="3075630"/>
              <a:ext cx="1316006" cy="62324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800371" y="1491791"/>
            <a:ext cx="1316006" cy="1379523"/>
            <a:chOff x="2789335" y="1491791"/>
            <a:chExt cx="1316006" cy="1379523"/>
          </a:xfrm>
        </p:grpSpPr>
        <p:sp>
          <p:nvSpPr>
            <p:cNvPr id="15" name="标题 1"/>
            <p:cNvSpPr txBox="1"/>
            <p:nvPr/>
          </p:nvSpPr>
          <p:spPr>
            <a:xfrm>
              <a:off x="3283377" y="2447781"/>
              <a:ext cx="327922" cy="38472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2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216166" y="2408969"/>
              <a:ext cx="462345" cy="462345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2789335" y="1491791"/>
              <a:ext cx="1316006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2789335" y="1719795"/>
              <a:ext cx="1316006" cy="62324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914993" y="2276540"/>
            <a:ext cx="1316006" cy="1422338"/>
            <a:chOff x="3930758" y="2276540"/>
            <a:chExt cx="1316006" cy="1422338"/>
          </a:xfrm>
        </p:grpSpPr>
        <p:sp>
          <p:nvSpPr>
            <p:cNvPr id="17" name="标题 1"/>
            <p:cNvSpPr txBox="1"/>
            <p:nvPr/>
          </p:nvSpPr>
          <p:spPr>
            <a:xfrm>
              <a:off x="4424800" y="2315352"/>
              <a:ext cx="327922" cy="38472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2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357589" y="2276540"/>
              <a:ext cx="462345" cy="462345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3930758" y="2847626"/>
              <a:ext cx="1316006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3930758" y="3075630"/>
              <a:ext cx="1316006" cy="62324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29615" y="1491791"/>
            <a:ext cx="1316006" cy="1379523"/>
            <a:chOff x="5053263" y="1491791"/>
            <a:chExt cx="1316006" cy="1379523"/>
          </a:xfrm>
        </p:grpSpPr>
        <p:sp>
          <p:nvSpPr>
            <p:cNvPr id="19" name="标题 1"/>
            <p:cNvSpPr txBox="1"/>
            <p:nvPr/>
          </p:nvSpPr>
          <p:spPr>
            <a:xfrm>
              <a:off x="5547305" y="2447781"/>
              <a:ext cx="327922" cy="38472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2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480094" y="2408969"/>
              <a:ext cx="462345" cy="462345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5053263" y="1491791"/>
              <a:ext cx="1316006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5053263" y="1719795"/>
              <a:ext cx="1316006" cy="62324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144238" y="2276540"/>
            <a:ext cx="1316006" cy="1422338"/>
            <a:chOff x="6188380" y="2276540"/>
            <a:chExt cx="1316006" cy="1422338"/>
          </a:xfrm>
        </p:grpSpPr>
        <p:sp>
          <p:nvSpPr>
            <p:cNvPr id="21" name="标题 1"/>
            <p:cNvSpPr txBox="1"/>
            <p:nvPr/>
          </p:nvSpPr>
          <p:spPr>
            <a:xfrm>
              <a:off x="6682422" y="2315352"/>
              <a:ext cx="327922" cy="38472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2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6615211" y="2276540"/>
              <a:ext cx="462345" cy="462345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6188380" y="2847626"/>
              <a:ext cx="1316006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6188380" y="3075630"/>
              <a:ext cx="1316006" cy="62324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009" y="231750"/>
            <a:ext cx="4680002" cy="4680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59367" y="1260875"/>
            <a:ext cx="1885554" cy="2259495"/>
            <a:chOff x="5959367" y="1260875"/>
            <a:chExt cx="1885554" cy="2259495"/>
          </a:xfrm>
        </p:grpSpPr>
        <p:sp>
          <p:nvSpPr>
            <p:cNvPr id="10" name="矩形 9"/>
            <p:cNvSpPr/>
            <p:nvPr/>
          </p:nvSpPr>
          <p:spPr>
            <a:xfrm rot="2700000">
              <a:off x="6519526" y="1260875"/>
              <a:ext cx="765236" cy="765236"/>
            </a:xfrm>
            <a:prstGeom prst="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6091268" y="1898618"/>
              <a:ext cx="1621752" cy="1621752"/>
            </a:xfrm>
            <a:prstGeom prst="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6342976" y="2325162"/>
              <a:ext cx="1118337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5959367" y="2600193"/>
              <a:ext cx="1885554" cy="8309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点击此处添加内容点击此处添加内容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此处添加内容点击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175641" y="233328"/>
            <a:ext cx="4799025" cy="4672901"/>
            <a:chOff x="2175641" y="233328"/>
            <a:chExt cx="4799025" cy="467290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2175641" y="233328"/>
              <a:ext cx="4672901" cy="4672901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2301766" y="233330"/>
              <a:ext cx="4672900" cy="4672899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760" y="1368447"/>
              <a:ext cx="2528788" cy="2528788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351091" y="1302843"/>
            <a:ext cx="1870952" cy="555268"/>
            <a:chOff x="1351091" y="1302843"/>
            <a:chExt cx="1870952" cy="555268"/>
          </a:xfrm>
        </p:grpSpPr>
        <p:sp>
          <p:nvSpPr>
            <p:cNvPr id="13" name="标题 1"/>
            <p:cNvSpPr txBox="1"/>
            <p:nvPr/>
          </p:nvSpPr>
          <p:spPr>
            <a:xfrm>
              <a:off x="1980895" y="1302843"/>
              <a:ext cx="1241148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351091" y="1467107"/>
              <a:ext cx="1870952" cy="39100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51091" y="3415422"/>
            <a:ext cx="1870952" cy="555268"/>
            <a:chOff x="1351091" y="3415422"/>
            <a:chExt cx="1870952" cy="555268"/>
          </a:xfrm>
        </p:grpSpPr>
        <p:sp>
          <p:nvSpPr>
            <p:cNvPr id="15" name="标题 1"/>
            <p:cNvSpPr txBox="1"/>
            <p:nvPr/>
          </p:nvSpPr>
          <p:spPr>
            <a:xfrm>
              <a:off x="1980895" y="3415422"/>
              <a:ext cx="1241148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351091" y="3579686"/>
              <a:ext cx="1870952" cy="39100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927495" y="1302843"/>
            <a:ext cx="1870952" cy="567515"/>
            <a:chOff x="5927495" y="1302843"/>
            <a:chExt cx="1870952" cy="567515"/>
          </a:xfrm>
        </p:grpSpPr>
        <p:sp>
          <p:nvSpPr>
            <p:cNvPr id="17" name="标题 1"/>
            <p:cNvSpPr txBox="1"/>
            <p:nvPr/>
          </p:nvSpPr>
          <p:spPr>
            <a:xfrm>
              <a:off x="5927495" y="1302843"/>
              <a:ext cx="1241148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5927495" y="1454860"/>
              <a:ext cx="1870952" cy="4154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927495" y="3415422"/>
            <a:ext cx="1870952" cy="567515"/>
            <a:chOff x="5927495" y="3415422"/>
            <a:chExt cx="1870952" cy="567515"/>
          </a:xfrm>
        </p:grpSpPr>
        <p:sp>
          <p:nvSpPr>
            <p:cNvPr id="19" name="标题 1"/>
            <p:cNvSpPr txBox="1"/>
            <p:nvPr/>
          </p:nvSpPr>
          <p:spPr>
            <a:xfrm>
              <a:off x="5927495" y="3415422"/>
              <a:ext cx="1241148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5927495" y="3567439"/>
              <a:ext cx="1870952" cy="4154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99977" y="819807"/>
            <a:ext cx="1944046" cy="152324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362670" y="2504156"/>
            <a:ext cx="4418660" cy="1258139"/>
            <a:chOff x="2362670" y="2504156"/>
            <a:chExt cx="4418660" cy="1258139"/>
          </a:xfrm>
        </p:grpSpPr>
        <p:sp>
          <p:nvSpPr>
            <p:cNvPr id="4" name="标题 1"/>
            <p:cNvSpPr txBox="1"/>
            <p:nvPr/>
          </p:nvSpPr>
          <p:spPr>
            <a:xfrm>
              <a:off x="3636524" y="3260183"/>
              <a:ext cx="1870952" cy="2308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4281914" y="2504156"/>
              <a:ext cx="580172" cy="6924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4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en-US" altLang="zh-CN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362670" y="3554546"/>
              <a:ext cx="4418660" cy="20774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     </a:t>
              </a:r>
              <a:r>
                <a: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827565" y="1782641"/>
            <a:ext cx="3168704" cy="586433"/>
            <a:chOff x="4827565" y="1782641"/>
            <a:chExt cx="3168704" cy="586433"/>
          </a:xfrm>
        </p:grpSpPr>
        <p:grpSp>
          <p:nvGrpSpPr>
            <p:cNvPr id="7" name="组合 21"/>
            <p:cNvGrpSpPr/>
            <p:nvPr/>
          </p:nvGrpSpPr>
          <p:grpSpPr>
            <a:xfrm>
              <a:off x="4827565" y="1841047"/>
              <a:ext cx="463296" cy="463296"/>
              <a:chOff x="1500166" y="1393023"/>
              <a:chExt cx="700086" cy="700086"/>
            </a:xfrm>
          </p:grpSpPr>
          <p:sp>
            <p:nvSpPr>
              <p:cNvPr id="8" name="椭圆 9"/>
              <p:cNvSpPr/>
              <p:nvPr/>
            </p:nvSpPr>
            <p:spPr>
              <a:xfrm>
                <a:off x="1500166" y="1393023"/>
                <a:ext cx="700086" cy="7000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" name="图片 11" descr="22.png"/>
              <p:cNvPicPr>
                <a:picLocks noChangeAspect="1"/>
              </p:cNvPicPr>
              <p:nvPr/>
            </p:nvPicPr>
            <p:blipFill>
              <a:blip r:embed="rId1" cstate="print"/>
              <a:stretch>
                <a:fillRect/>
              </a:stretch>
            </p:blipFill>
            <p:spPr>
              <a:xfrm>
                <a:off x="1674209" y="1563066"/>
                <a:ext cx="352000" cy="360000"/>
              </a:xfrm>
              <a:prstGeom prst="rect">
                <a:avLst/>
              </a:prstGeom>
            </p:spPr>
          </p:pic>
        </p:grpSp>
        <p:grpSp>
          <p:nvGrpSpPr>
            <p:cNvPr id="28" name="组合 27"/>
            <p:cNvGrpSpPr/>
            <p:nvPr/>
          </p:nvGrpSpPr>
          <p:grpSpPr>
            <a:xfrm>
              <a:off x="5406036" y="1782641"/>
              <a:ext cx="2590233" cy="586433"/>
              <a:chOff x="5406036" y="1782641"/>
              <a:chExt cx="2590233" cy="586433"/>
            </a:xfrm>
          </p:grpSpPr>
          <p:sp>
            <p:nvSpPr>
              <p:cNvPr id="25" name="标题 1"/>
              <p:cNvSpPr txBox="1"/>
              <p:nvPr/>
            </p:nvSpPr>
            <p:spPr>
              <a:xfrm>
                <a:off x="5406037" y="1782641"/>
                <a:ext cx="124114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标题 1"/>
              <p:cNvSpPr txBox="1"/>
              <p:nvPr/>
            </p:nvSpPr>
            <p:spPr>
              <a:xfrm>
                <a:off x="5406036" y="1953576"/>
                <a:ext cx="2590233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4827565" y="2797940"/>
            <a:ext cx="3168704" cy="586433"/>
            <a:chOff x="4827565" y="2797940"/>
            <a:chExt cx="3168704" cy="586433"/>
          </a:xfrm>
        </p:grpSpPr>
        <p:grpSp>
          <p:nvGrpSpPr>
            <p:cNvPr id="13" name="组合 23"/>
            <p:cNvGrpSpPr/>
            <p:nvPr/>
          </p:nvGrpSpPr>
          <p:grpSpPr>
            <a:xfrm>
              <a:off x="4827565" y="2839158"/>
              <a:ext cx="463296" cy="463296"/>
              <a:chOff x="3929058" y="1393023"/>
              <a:chExt cx="700086" cy="700086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3929058" y="1393023"/>
                <a:ext cx="700086" cy="7000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5" name="图片 14" descr="25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7673" y="1563066"/>
                <a:ext cx="282857" cy="360000"/>
              </a:xfrm>
              <a:prstGeom prst="rect">
                <a:avLst/>
              </a:prstGeom>
            </p:spPr>
          </p:pic>
        </p:grpSp>
        <p:grpSp>
          <p:nvGrpSpPr>
            <p:cNvPr id="29" name="组合 28"/>
            <p:cNvGrpSpPr/>
            <p:nvPr/>
          </p:nvGrpSpPr>
          <p:grpSpPr>
            <a:xfrm>
              <a:off x="5406036" y="2797940"/>
              <a:ext cx="2590233" cy="586433"/>
              <a:chOff x="5406036" y="1782641"/>
              <a:chExt cx="2590233" cy="586433"/>
            </a:xfrm>
          </p:grpSpPr>
          <p:sp>
            <p:nvSpPr>
              <p:cNvPr id="30" name="标题 1"/>
              <p:cNvSpPr txBox="1"/>
              <p:nvPr/>
            </p:nvSpPr>
            <p:spPr>
              <a:xfrm>
                <a:off x="5406037" y="1782641"/>
                <a:ext cx="124114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标题 1"/>
              <p:cNvSpPr txBox="1"/>
              <p:nvPr/>
            </p:nvSpPr>
            <p:spPr>
              <a:xfrm>
                <a:off x="5406036" y="1953576"/>
                <a:ext cx="2590233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124121" y="1782641"/>
            <a:ext cx="3192315" cy="574186"/>
            <a:chOff x="1124121" y="1782641"/>
            <a:chExt cx="3192315" cy="574186"/>
          </a:xfrm>
        </p:grpSpPr>
        <p:grpSp>
          <p:nvGrpSpPr>
            <p:cNvPr id="10" name="组合 22"/>
            <p:cNvGrpSpPr/>
            <p:nvPr/>
          </p:nvGrpSpPr>
          <p:grpSpPr>
            <a:xfrm>
              <a:off x="3853140" y="1841047"/>
              <a:ext cx="463296" cy="463296"/>
              <a:chOff x="2643174" y="1393023"/>
              <a:chExt cx="700086" cy="700086"/>
            </a:xfrm>
          </p:grpSpPr>
          <p:sp>
            <p:nvSpPr>
              <p:cNvPr id="11" name="椭圆 16"/>
              <p:cNvSpPr/>
              <p:nvPr/>
            </p:nvSpPr>
            <p:spPr>
              <a:xfrm>
                <a:off x="2643174" y="1393023"/>
                <a:ext cx="700086" cy="7000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图片 11" descr="27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7954" y="1563066"/>
                <a:ext cx="410526" cy="360000"/>
              </a:xfrm>
              <a:prstGeom prst="rect">
                <a:avLst/>
              </a:prstGeom>
            </p:spPr>
          </p:pic>
        </p:grpSp>
        <p:sp>
          <p:nvSpPr>
            <p:cNvPr id="33" name="标题 1"/>
            <p:cNvSpPr txBox="1"/>
            <p:nvPr/>
          </p:nvSpPr>
          <p:spPr>
            <a:xfrm>
              <a:off x="2473206" y="1782641"/>
              <a:ext cx="1241148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标题 1"/>
            <p:cNvSpPr txBox="1"/>
            <p:nvPr/>
          </p:nvSpPr>
          <p:spPr>
            <a:xfrm>
              <a:off x="1124121" y="1965823"/>
              <a:ext cx="2590233" cy="39100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24121" y="2797940"/>
            <a:ext cx="3192315" cy="586433"/>
            <a:chOff x="1124121" y="2797940"/>
            <a:chExt cx="3192315" cy="586433"/>
          </a:xfrm>
        </p:grpSpPr>
        <p:grpSp>
          <p:nvGrpSpPr>
            <p:cNvPr id="16" name="组合 24"/>
            <p:cNvGrpSpPr/>
            <p:nvPr/>
          </p:nvGrpSpPr>
          <p:grpSpPr>
            <a:xfrm>
              <a:off x="3853140" y="2839158"/>
              <a:ext cx="463296" cy="463296"/>
              <a:chOff x="5000628" y="1393023"/>
              <a:chExt cx="700086" cy="700086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0628" y="1393023"/>
                <a:ext cx="700086" cy="7000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 descr="26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70671" y="1603110"/>
                <a:ext cx="360000" cy="276338"/>
              </a:xfrm>
              <a:prstGeom prst="rect">
                <a:avLst/>
              </a:prstGeom>
            </p:spPr>
          </p:pic>
        </p:grpSp>
        <p:sp>
          <p:nvSpPr>
            <p:cNvPr id="36" name="标题 1"/>
            <p:cNvSpPr txBox="1"/>
            <p:nvPr/>
          </p:nvSpPr>
          <p:spPr>
            <a:xfrm>
              <a:off x="2473206" y="2797940"/>
              <a:ext cx="1241148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标题 1"/>
            <p:cNvSpPr txBox="1"/>
            <p:nvPr/>
          </p:nvSpPr>
          <p:spPr>
            <a:xfrm>
              <a:off x="1124121" y="2968875"/>
              <a:ext cx="2590233" cy="4154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508435" y="1381812"/>
            <a:ext cx="6127131" cy="1440000"/>
            <a:chOff x="1378904" y="1482711"/>
            <a:chExt cx="6127131" cy="14400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78904" y="1482711"/>
              <a:ext cx="1440000" cy="1440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2925" y="1482711"/>
              <a:ext cx="1435068" cy="1440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6035" y="1482711"/>
              <a:ext cx="1440000" cy="14400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2014" y="1482711"/>
              <a:ext cx="1440000" cy="1440000"/>
            </a:xfrm>
            <a:prstGeom prst="rect">
              <a:avLst/>
            </a:prstGeom>
          </p:spPr>
        </p:pic>
      </p:grpSp>
      <p:sp>
        <p:nvSpPr>
          <p:cNvPr id="12" name="标题 1"/>
          <p:cNvSpPr txBox="1"/>
          <p:nvPr/>
        </p:nvSpPr>
        <p:spPr>
          <a:xfrm>
            <a:off x="3934426" y="3320829"/>
            <a:ext cx="1241148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en-US" altLang="zh-CN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474434" y="3532780"/>
            <a:ext cx="6161132" cy="4154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点击此处添加内容点击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内容点击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3126" y="233329"/>
            <a:ext cx="4665030" cy="27242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9" y="3313415"/>
            <a:ext cx="1181438" cy="8990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653" y="3313415"/>
            <a:ext cx="1184178" cy="89635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037" y="3313414"/>
            <a:ext cx="1184178" cy="896357"/>
          </a:xfrm>
          <a:prstGeom prst="rect">
            <a:avLst/>
          </a:prstGeom>
        </p:spPr>
      </p:pic>
      <p:sp>
        <p:nvSpPr>
          <p:cNvPr id="18" name="标题 1"/>
          <p:cNvSpPr txBox="1"/>
          <p:nvPr/>
        </p:nvSpPr>
        <p:spPr>
          <a:xfrm>
            <a:off x="5505319" y="3521361"/>
            <a:ext cx="2796540" cy="3475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点击此处添加内容点击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内容点击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</a:t>
            </a:r>
            <a:r>
              <a:rPr lang="zh-CN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53009" y="1518525"/>
            <a:ext cx="2965136" cy="1263200"/>
            <a:chOff x="853009" y="1518525"/>
            <a:chExt cx="2965136" cy="1263200"/>
          </a:xfrm>
        </p:grpSpPr>
        <p:sp>
          <p:nvSpPr>
            <p:cNvPr id="17" name="标题 1"/>
            <p:cNvSpPr txBox="1"/>
            <p:nvPr/>
          </p:nvSpPr>
          <p:spPr>
            <a:xfrm>
              <a:off x="853009" y="1715536"/>
              <a:ext cx="2965136" cy="106618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</a:t>
              </a:r>
              <a:endPara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853009" y="1518525"/>
              <a:ext cx="1241148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872" y="232227"/>
            <a:ext cx="8594257" cy="252358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91203" y="3264073"/>
            <a:ext cx="6327594" cy="753456"/>
            <a:chOff x="1391203" y="3264073"/>
            <a:chExt cx="6327594" cy="753456"/>
          </a:xfrm>
        </p:grpSpPr>
        <p:sp>
          <p:nvSpPr>
            <p:cNvPr id="10" name="标题 1"/>
            <p:cNvSpPr txBox="1"/>
            <p:nvPr/>
          </p:nvSpPr>
          <p:spPr>
            <a:xfrm>
              <a:off x="3934426" y="3264073"/>
              <a:ext cx="1241148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391203" y="3463531"/>
              <a:ext cx="6327594" cy="5539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20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"/>
            <a:ext cx="9144000" cy="5142895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1930633" y="2050196"/>
            <a:ext cx="5282734" cy="53860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z="3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99977" y="819807"/>
            <a:ext cx="1944046" cy="152324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362670" y="2504156"/>
            <a:ext cx="4418660" cy="1258139"/>
            <a:chOff x="2362670" y="2504156"/>
            <a:chExt cx="4418660" cy="1258139"/>
          </a:xfrm>
        </p:grpSpPr>
        <p:sp>
          <p:nvSpPr>
            <p:cNvPr id="4" name="标题 1"/>
            <p:cNvSpPr txBox="1"/>
            <p:nvPr/>
          </p:nvSpPr>
          <p:spPr>
            <a:xfrm>
              <a:off x="3636524" y="3260183"/>
              <a:ext cx="1870952" cy="2308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4281914" y="2504156"/>
              <a:ext cx="580172" cy="6924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4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en-US" altLang="zh-CN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362670" y="3554546"/>
              <a:ext cx="4418660" cy="20774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     </a:t>
              </a:r>
              <a:r>
                <a: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0495" y="231750"/>
            <a:ext cx="4908472" cy="4680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958543" y="1030507"/>
            <a:ext cx="5379195" cy="3082487"/>
            <a:chOff x="958543" y="1030507"/>
            <a:chExt cx="5379195" cy="3082487"/>
          </a:xfrm>
        </p:grpSpPr>
        <p:sp>
          <p:nvSpPr>
            <p:cNvPr id="7" name="标题 1"/>
            <p:cNvSpPr txBox="1"/>
            <p:nvPr/>
          </p:nvSpPr>
          <p:spPr>
            <a:xfrm>
              <a:off x="1145573" y="1492746"/>
              <a:ext cx="1870952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58543" y="1030507"/>
              <a:ext cx="5379195" cy="308248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145573" y="1760223"/>
              <a:ext cx="2537252" cy="78919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20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点击此处添加内容点击此处添加内容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145573" y="2825972"/>
              <a:ext cx="2537252" cy="78919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20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点击此处添加内容点击此处添加内容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11" name="矩形 10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222460" y="1042505"/>
            <a:ext cx="1921234" cy="2617417"/>
            <a:chOff x="1222460" y="1042505"/>
            <a:chExt cx="1921234" cy="2617417"/>
          </a:xfrm>
        </p:grpSpPr>
        <p:grpSp>
          <p:nvGrpSpPr>
            <p:cNvPr id="11" name="组合 10"/>
            <p:cNvGrpSpPr/>
            <p:nvPr/>
          </p:nvGrpSpPr>
          <p:grpSpPr>
            <a:xfrm>
              <a:off x="1222460" y="1042505"/>
              <a:ext cx="1921234" cy="1924987"/>
              <a:chOff x="1351111" y="985750"/>
              <a:chExt cx="1921234" cy="1924987"/>
            </a:xfrm>
          </p:grpSpPr>
          <p:sp>
            <p:nvSpPr>
              <p:cNvPr id="5" name="等腰三角形 4"/>
              <p:cNvSpPr/>
              <p:nvPr/>
            </p:nvSpPr>
            <p:spPr>
              <a:xfrm rot="10800000">
                <a:off x="1438825" y="1405729"/>
                <a:ext cx="1745808" cy="1505008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111" y="985750"/>
                <a:ext cx="1921234" cy="1462098"/>
              </a:xfrm>
              <a:prstGeom prst="rect">
                <a:avLst/>
              </a:prstGeom>
            </p:spPr>
          </p:pic>
        </p:grpSp>
        <p:grpSp>
          <p:nvGrpSpPr>
            <p:cNvPr id="16" name="组合 15"/>
            <p:cNvGrpSpPr/>
            <p:nvPr/>
          </p:nvGrpSpPr>
          <p:grpSpPr>
            <a:xfrm>
              <a:off x="1247601" y="3092407"/>
              <a:ext cx="1870952" cy="567515"/>
              <a:chOff x="1376335" y="3092407"/>
              <a:chExt cx="1870952" cy="567515"/>
            </a:xfrm>
          </p:grpSpPr>
          <p:sp>
            <p:nvSpPr>
              <p:cNvPr id="14" name="标题 1"/>
              <p:cNvSpPr txBox="1"/>
              <p:nvPr/>
            </p:nvSpPr>
            <p:spPr>
              <a:xfrm>
                <a:off x="1691237" y="3092407"/>
                <a:ext cx="124114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标题 1"/>
              <p:cNvSpPr txBox="1"/>
              <p:nvPr/>
            </p:nvSpPr>
            <p:spPr>
              <a:xfrm>
                <a:off x="1376335" y="3244424"/>
                <a:ext cx="1870952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3606927" y="1462484"/>
            <a:ext cx="1925690" cy="2602288"/>
            <a:chOff x="3606927" y="1462484"/>
            <a:chExt cx="1925690" cy="2602288"/>
          </a:xfrm>
        </p:grpSpPr>
        <p:grpSp>
          <p:nvGrpSpPr>
            <p:cNvPr id="12" name="组合 11"/>
            <p:cNvGrpSpPr/>
            <p:nvPr/>
          </p:nvGrpSpPr>
          <p:grpSpPr>
            <a:xfrm>
              <a:off x="3606927" y="2142014"/>
              <a:ext cx="1925690" cy="1922758"/>
              <a:chOff x="3671099" y="987979"/>
              <a:chExt cx="1925690" cy="1922758"/>
            </a:xfrm>
          </p:grpSpPr>
          <p:sp>
            <p:nvSpPr>
              <p:cNvPr id="9" name="等腰三角形 8"/>
              <p:cNvSpPr/>
              <p:nvPr/>
            </p:nvSpPr>
            <p:spPr>
              <a:xfrm rot="10800000">
                <a:off x="3761040" y="1405729"/>
                <a:ext cx="1745808" cy="1505008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1099" y="987979"/>
                <a:ext cx="1925690" cy="1457640"/>
              </a:xfrm>
              <a:prstGeom prst="rect">
                <a:avLst/>
              </a:prstGeom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3634296" y="1462484"/>
              <a:ext cx="1870952" cy="567515"/>
              <a:chOff x="1376335" y="3092407"/>
              <a:chExt cx="1870952" cy="567515"/>
            </a:xfrm>
          </p:grpSpPr>
          <p:sp>
            <p:nvSpPr>
              <p:cNvPr id="18" name="标题 1"/>
              <p:cNvSpPr txBox="1"/>
              <p:nvPr/>
            </p:nvSpPr>
            <p:spPr>
              <a:xfrm>
                <a:off x="1691237" y="3092407"/>
                <a:ext cx="124114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标题 1"/>
              <p:cNvSpPr txBox="1"/>
              <p:nvPr/>
            </p:nvSpPr>
            <p:spPr>
              <a:xfrm>
                <a:off x="1376335" y="3244424"/>
                <a:ext cx="1870952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5995850" y="1044734"/>
            <a:ext cx="1925690" cy="2615188"/>
            <a:chOff x="5995850" y="1044734"/>
            <a:chExt cx="1925690" cy="2615188"/>
          </a:xfrm>
        </p:grpSpPr>
        <p:grpSp>
          <p:nvGrpSpPr>
            <p:cNvPr id="13" name="组合 12"/>
            <p:cNvGrpSpPr/>
            <p:nvPr/>
          </p:nvGrpSpPr>
          <p:grpSpPr>
            <a:xfrm>
              <a:off x="5995850" y="1044734"/>
              <a:ext cx="1925690" cy="1922758"/>
              <a:chOff x="5826994" y="987979"/>
              <a:chExt cx="1925690" cy="1922758"/>
            </a:xfrm>
          </p:grpSpPr>
          <p:sp>
            <p:nvSpPr>
              <p:cNvPr id="10" name="等腰三角形 9"/>
              <p:cNvSpPr/>
              <p:nvPr/>
            </p:nvSpPr>
            <p:spPr>
              <a:xfrm rot="10800000">
                <a:off x="5916935" y="1405729"/>
                <a:ext cx="1745808" cy="1505008"/>
              </a:xfrm>
              <a:prstGeom prst="triangl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994" y="987979"/>
                <a:ext cx="1925690" cy="1457640"/>
              </a:xfrm>
              <a:prstGeom prst="rect">
                <a:avLst/>
              </a:prstGeom>
            </p:spPr>
          </p:pic>
        </p:grpSp>
        <p:grpSp>
          <p:nvGrpSpPr>
            <p:cNvPr id="23" name="组合 22"/>
            <p:cNvGrpSpPr/>
            <p:nvPr/>
          </p:nvGrpSpPr>
          <p:grpSpPr>
            <a:xfrm>
              <a:off x="6023219" y="3092407"/>
              <a:ext cx="1870952" cy="567515"/>
              <a:chOff x="1376335" y="3092407"/>
              <a:chExt cx="1870952" cy="567515"/>
            </a:xfrm>
          </p:grpSpPr>
          <p:sp>
            <p:nvSpPr>
              <p:cNvPr id="24" name="标题 1"/>
              <p:cNvSpPr txBox="1"/>
              <p:nvPr/>
            </p:nvSpPr>
            <p:spPr>
              <a:xfrm>
                <a:off x="1691237" y="3092407"/>
                <a:ext cx="124114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标题 1"/>
              <p:cNvSpPr txBox="1"/>
              <p:nvPr/>
            </p:nvSpPr>
            <p:spPr>
              <a:xfrm>
                <a:off x="1376335" y="3244424"/>
                <a:ext cx="1870952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内容点击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31" name="矩形 30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243" y="231750"/>
            <a:ext cx="3761258" cy="46800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877495" y="1075019"/>
            <a:ext cx="3333186" cy="2668973"/>
            <a:chOff x="4877495" y="1075019"/>
            <a:chExt cx="3333186" cy="2668973"/>
          </a:xfrm>
        </p:grpSpPr>
        <p:sp>
          <p:nvSpPr>
            <p:cNvPr id="14" name="标题 1"/>
            <p:cNvSpPr txBox="1"/>
            <p:nvPr/>
          </p:nvSpPr>
          <p:spPr>
            <a:xfrm>
              <a:off x="5608612" y="2455452"/>
              <a:ext cx="1870952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4877495" y="2734979"/>
              <a:ext cx="3333186" cy="39100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点击此处添加内容点击此处添加内容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230" y="1075019"/>
              <a:ext cx="1117717" cy="1117717"/>
            </a:xfrm>
            <a:prstGeom prst="rect">
              <a:avLst/>
            </a:prstGeom>
          </p:spPr>
        </p:pic>
        <p:sp>
          <p:nvSpPr>
            <p:cNvPr id="17" name="标题 1"/>
            <p:cNvSpPr txBox="1"/>
            <p:nvPr/>
          </p:nvSpPr>
          <p:spPr>
            <a:xfrm>
              <a:off x="4877495" y="3352988"/>
              <a:ext cx="3333186" cy="39100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点击此处添加内容点击此处添加内容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19" name="矩形 18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888987" y="1355667"/>
            <a:ext cx="7366026" cy="2519843"/>
            <a:chOff x="901412" y="1172787"/>
            <a:chExt cx="7366026" cy="2519843"/>
          </a:xfrm>
        </p:grpSpPr>
        <p:sp>
          <p:nvSpPr>
            <p:cNvPr id="5" name="Freeform 69"/>
            <p:cNvSpPr/>
            <p:nvPr/>
          </p:nvSpPr>
          <p:spPr bwMode="auto">
            <a:xfrm>
              <a:off x="4269410" y="2752964"/>
              <a:ext cx="1538231" cy="922291"/>
            </a:xfrm>
            <a:custGeom>
              <a:avLst/>
              <a:gdLst>
                <a:gd name="T0" fmla="*/ 1697743736 w 738"/>
                <a:gd name="T1" fmla="*/ 2147483647 h 442"/>
                <a:gd name="T2" fmla="*/ 2147483647 w 738"/>
                <a:gd name="T3" fmla="*/ 2147483647 h 442"/>
                <a:gd name="T4" fmla="*/ 2147483647 w 738"/>
                <a:gd name="T5" fmla="*/ 2147483647 h 442"/>
                <a:gd name="T6" fmla="*/ 2147483647 w 738"/>
                <a:gd name="T7" fmla="*/ 2147483647 h 442"/>
                <a:gd name="T8" fmla="*/ 2147483647 w 738"/>
                <a:gd name="T9" fmla="*/ 0 h 442"/>
                <a:gd name="T10" fmla="*/ 2147483647 w 738"/>
                <a:gd name="T11" fmla="*/ 789994222 h 442"/>
                <a:gd name="T12" fmla="*/ 0 w 738"/>
                <a:gd name="T13" fmla="*/ 789994222 h 442"/>
                <a:gd name="T14" fmla="*/ 1697743736 w 738"/>
                <a:gd name="T15" fmla="*/ 2147483647 h 4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38" h="442">
                  <a:moveTo>
                    <a:pt x="168" y="370"/>
                  </a:moveTo>
                  <a:cubicBezTo>
                    <a:pt x="196" y="413"/>
                    <a:pt x="244" y="442"/>
                    <a:pt x="300" y="442"/>
                  </a:cubicBezTo>
                  <a:cubicBezTo>
                    <a:pt x="402" y="442"/>
                    <a:pt x="402" y="442"/>
                    <a:pt x="402" y="442"/>
                  </a:cubicBezTo>
                  <a:cubicBezTo>
                    <a:pt x="446" y="442"/>
                    <a:pt x="500" y="411"/>
                    <a:pt x="522" y="373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10" y="48"/>
                    <a:pt x="661" y="76"/>
                    <a:pt x="609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68" y="370"/>
                    <a:pt x="168" y="370"/>
                    <a:pt x="168" y="370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59"/>
            <p:cNvSpPr/>
            <p:nvPr/>
          </p:nvSpPr>
          <p:spPr bwMode="auto">
            <a:xfrm>
              <a:off x="4223741" y="1179093"/>
              <a:ext cx="1311347" cy="1251234"/>
            </a:xfrm>
            <a:custGeom>
              <a:avLst/>
              <a:gdLst>
                <a:gd name="T0" fmla="*/ 2147483647 w 629"/>
                <a:gd name="T1" fmla="*/ 2147483647 h 600"/>
                <a:gd name="T2" fmla="*/ 2147483647 w 629"/>
                <a:gd name="T3" fmla="*/ 1598339210 h 600"/>
                <a:gd name="T4" fmla="*/ 2147483647 w 629"/>
                <a:gd name="T5" fmla="*/ 698009721 h 600"/>
                <a:gd name="T6" fmla="*/ 2147483647 w 629"/>
                <a:gd name="T7" fmla="*/ 0 h 600"/>
                <a:gd name="T8" fmla="*/ 0 w 629"/>
                <a:gd name="T9" fmla="*/ 0 h 600"/>
                <a:gd name="T10" fmla="*/ 1324456409 w 629"/>
                <a:gd name="T11" fmla="*/ 738473039 h 600"/>
                <a:gd name="T12" fmla="*/ 2147483647 w 629"/>
                <a:gd name="T13" fmla="*/ 2147483647 h 600"/>
                <a:gd name="T14" fmla="*/ 2147483647 w 629"/>
                <a:gd name="T15" fmla="*/ 2147483647 h 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9" h="600">
                  <a:moveTo>
                    <a:pt x="604" y="308"/>
                  </a:moveTo>
                  <a:cubicBezTo>
                    <a:pt x="628" y="262"/>
                    <a:pt x="629" y="206"/>
                    <a:pt x="602" y="158"/>
                  </a:cubicBezTo>
                  <a:cubicBezTo>
                    <a:pt x="550" y="69"/>
                    <a:pt x="550" y="69"/>
                    <a:pt x="550" y="69"/>
                  </a:cubicBezTo>
                  <a:cubicBezTo>
                    <a:pt x="528" y="31"/>
                    <a:pt x="474" y="0"/>
                    <a:pt x="4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0"/>
                    <a:pt x="104" y="29"/>
                    <a:pt x="131" y="73"/>
                  </a:cubicBezTo>
                  <a:cubicBezTo>
                    <a:pt x="436" y="600"/>
                    <a:pt x="436" y="600"/>
                    <a:pt x="436" y="600"/>
                  </a:cubicBezTo>
                  <a:cubicBezTo>
                    <a:pt x="604" y="308"/>
                    <a:pt x="604" y="308"/>
                    <a:pt x="604" y="308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53"/>
            <p:cNvSpPr/>
            <p:nvPr/>
          </p:nvSpPr>
          <p:spPr bwMode="auto">
            <a:xfrm>
              <a:off x="4848192" y="1501730"/>
              <a:ext cx="1124012" cy="1414664"/>
            </a:xfrm>
            <a:custGeom>
              <a:avLst/>
              <a:gdLst>
                <a:gd name="T0" fmla="*/ 2147483647 w 539"/>
                <a:gd name="T1" fmla="*/ 2147483647 h 678"/>
                <a:gd name="T2" fmla="*/ 2147483647 w 539"/>
                <a:gd name="T3" fmla="*/ 2147483647 h 678"/>
                <a:gd name="T4" fmla="*/ 2147483647 w 539"/>
                <a:gd name="T5" fmla="*/ 2147483647 h 678"/>
                <a:gd name="T6" fmla="*/ 2147483647 w 539"/>
                <a:gd name="T7" fmla="*/ 2147483647 h 678"/>
                <a:gd name="T8" fmla="*/ 2147483647 w 539"/>
                <a:gd name="T9" fmla="*/ 0 h 678"/>
                <a:gd name="T10" fmla="*/ 2147483647 w 539"/>
                <a:gd name="T11" fmla="*/ 1519062823 h 678"/>
                <a:gd name="T12" fmla="*/ 0 w 539"/>
                <a:gd name="T13" fmla="*/ 2147483647 h 678"/>
                <a:gd name="T14" fmla="*/ 2147483647 w 539"/>
                <a:gd name="T15" fmla="*/ 2147483647 h 67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9" h="678">
                  <a:moveTo>
                    <a:pt x="337" y="678"/>
                  </a:moveTo>
                  <a:cubicBezTo>
                    <a:pt x="389" y="676"/>
                    <a:pt x="438" y="648"/>
                    <a:pt x="466" y="600"/>
                  </a:cubicBezTo>
                  <a:cubicBezTo>
                    <a:pt x="517" y="511"/>
                    <a:pt x="517" y="511"/>
                    <a:pt x="517" y="511"/>
                  </a:cubicBezTo>
                  <a:cubicBezTo>
                    <a:pt x="539" y="473"/>
                    <a:pt x="539" y="411"/>
                    <a:pt x="517" y="373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29" y="48"/>
                    <a:pt x="328" y="104"/>
                    <a:pt x="304" y="150"/>
                  </a:cubicBezTo>
                  <a:cubicBezTo>
                    <a:pt x="0" y="678"/>
                    <a:pt x="0" y="678"/>
                    <a:pt x="0" y="678"/>
                  </a:cubicBezTo>
                  <a:cubicBezTo>
                    <a:pt x="337" y="678"/>
                    <a:pt x="337" y="678"/>
                    <a:pt x="337" y="678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grpSp>
          <p:nvGrpSpPr>
            <p:cNvPr id="10" name="Group 47"/>
            <p:cNvGrpSpPr/>
            <p:nvPr/>
          </p:nvGrpSpPr>
          <p:grpSpPr bwMode="auto">
            <a:xfrm>
              <a:off x="3593878" y="2424020"/>
              <a:ext cx="1312879" cy="1251234"/>
              <a:chOff x="0" y="0"/>
              <a:chExt cx="2002354" cy="1908348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1" name="Group 61"/>
              <p:cNvGrpSpPr/>
              <p:nvPr/>
            </p:nvGrpSpPr>
            <p:grpSpPr bwMode="auto">
              <a:xfrm>
                <a:off x="320" y="1"/>
                <a:ext cx="2001604" cy="1908347"/>
                <a:chOff x="320" y="1"/>
                <a:chExt cx="2001604" cy="1908347"/>
              </a:xfrm>
              <a:grpFill/>
            </p:grpSpPr>
            <p:sp>
              <p:nvSpPr>
                <p:cNvPr id="13" name="Freeform 63"/>
                <p:cNvSpPr/>
                <p:nvPr/>
              </p:nvSpPr>
              <p:spPr bwMode="auto">
                <a:xfrm>
                  <a:off x="320" y="1"/>
                  <a:ext cx="2001604" cy="1908347"/>
                </a:xfrm>
                <a:custGeom>
                  <a:avLst/>
                  <a:gdLst>
                    <a:gd name="T0" fmla="*/ 252357784 w 630"/>
                    <a:gd name="T1" fmla="*/ 2147483647 h 600"/>
                    <a:gd name="T2" fmla="*/ 282639193 w 630"/>
                    <a:gd name="T3" fmla="*/ 2147483647 h 600"/>
                    <a:gd name="T4" fmla="*/ 797448565 w 630"/>
                    <a:gd name="T5" fmla="*/ 2147483647 h 600"/>
                    <a:gd name="T6" fmla="*/ 2008762117 w 630"/>
                    <a:gd name="T7" fmla="*/ 2147483647 h 600"/>
                    <a:gd name="T8" fmla="*/ 2147483647 w 630"/>
                    <a:gd name="T9" fmla="*/ 2147483647 h 600"/>
                    <a:gd name="T10" fmla="*/ 2147483647 w 630"/>
                    <a:gd name="T11" fmla="*/ 2147483647 h 600"/>
                    <a:gd name="T12" fmla="*/ 1958289925 w 630"/>
                    <a:gd name="T13" fmla="*/ 0 h 600"/>
                    <a:gd name="T14" fmla="*/ 252357784 w 630"/>
                    <a:gd name="T15" fmla="*/ 2147483647 h 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30" h="600">
                      <a:moveTo>
                        <a:pt x="25" y="292"/>
                      </a:moveTo>
                      <a:cubicBezTo>
                        <a:pt x="1" y="338"/>
                        <a:pt x="0" y="394"/>
                        <a:pt x="28" y="442"/>
                      </a:cubicBezTo>
                      <a:cubicBezTo>
                        <a:pt x="79" y="531"/>
                        <a:pt x="79" y="531"/>
                        <a:pt x="79" y="531"/>
                      </a:cubicBezTo>
                      <a:cubicBezTo>
                        <a:pt x="101" y="569"/>
                        <a:pt x="155" y="600"/>
                        <a:pt x="199" y="600"/>
                      </a:cubicBezTo>
                      <a:cubicBezTo>
                        <a:pt x="630" y="600"/>
                        <a:pt x="630" y="600"/>
                        <a:pt x="630" y="600"/>
                      </a:cubicBezTo>
                      <a:cubicBezTo>
                        <a:pt x="574" y="600"/>
                        <a:pt x="526" y="571"/>
                        <a:pt x="498" y="528"/>
                      </a:cubicBezTo>
                      <a:cubicBezTo>
                        <a:pt x="194" y="0"/>
                        <a:pt x="194" y="0"/>
                        <a:pt x="194" y="0"/>
                      </a:cubicBezTo>
                      <a:cubicBezTo>
                        <a:pt x="25" y="292"/>
                        <a:pt x="25" y="292"/>
                        <a:pt x="25" y="292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" name="Freeform 64"/>
                <p:cNvSpPr/>
                <p:nvPr/>
              </p:nvSpPr>
              <p:spPr bwMode="auto">
                <a:xfrm>
                  <a:off x="79686" y="1"/>
                  <a:ext cx="638101" cy="928771"/>
                </a:xfrm>
                <a:custGeom>
                  <a:avLst/>
                  <a:gdLst>
                    <a:gd name="T0" fmla="*/ 718827479 w 476"/>
                    <a:gd name="T1" fmla="*/ 0 h 691"/>
                    <a:gd name="T2" fmla="*/ 0 w 476"/>
                    <a:gd name="T3" fmla="*/ 1248358278 h 691"/>
                    <a:gd name="T4" fmla="*/ 855405223 w 476"/>
                    <a:gd name="T5" fmla="*/ 238471027 h 691"/>
                    <a:gd name="T6" fmla="*/ 718827479 w 476"/>
                    <a:gd name="T7" fmla="*/ 0 h 69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476" h="691">
                      <a:moveTo>
                        <a:pt x="400" y="0"/>
                      </a:moveTo>
                      <a:lnTo>
                        <a:pt x="0" y="691"/>
                      </a:lnTo>
                      <a:lnTo>
                        <a:pt x="476" y="132"/>
                      </a:lnTo>
                      <a:lnTo>
                        <a:pt x="40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" name="Freeform 18"/>
              <p:cNvSpPr/>
              <p:nvPr/>
            </p:nvSpPr>
            <p:spPr bwMode="auto">
              <a:xfrm>
                <a:off x="508100" y="1092741"/>
                <a:ext cx="413624" cy="413623"/>
              </a:xfrm>
              <a:custGeom>
                <a:avLst/>
                <a:gdLst>
                  <a:gd name="T0" fmla="*/ 351146095 w 360"/>
                  <a:gd name="T1" fmla="*/ 475233295 h 360"/>
                  <a:gd name="T2" fmla="*/ 388109144 w 360"/>
                  <a:gd name="T3" fmla="*/ 436950188 h 360"/>
                  <a:gd name="T4" fmla="*/ 323424095 w 360"/>
                  <a:gd name="T5" fmla="*/ 204614702 h 360"/>
                  <a:gd name="T6" fmla="*/ 419791593 w 360"/>
                  <a:gd name="T7" fmla="*/ 108247437 h 360"/>
                  <a:gd name="T8" fmla="*/ 448833743 w 360"/>
                  <a:gd name="T9" fmla="*/ 25081639 h 360"/>
                  <a:gd name="T10" fmla="*/ 366987894 w 360"/>
                  <a:gd name="T11" fmla="*/ 55443865 h 360"/>
                  <a:gd name="T12" fmla="*/ 270620396 w 360"/>
                  <a:gd name="T13" fmla="*/ 151811131 h 360"/>
                  <a:gd name="T14" fmla="*/ 36963049 w 360"/>
                  <a:gd name="T15" fmla="*/ 85806091 h 360"/>
                  <a:gd name="T16" fmla="*/ 0 w 360"/>
                  <a:gd name="T17" fmla="*/ 124089198 h 360"/>
                  <a:gd name="T18" fmla="*/ 195374147 w 360"/>
                  <a:gd name="T19" fmla="*/ 227056048 h 360"/>
                  <a:gd name="T20" fmla="*/ 129370098 w 360"/>
                  <a:gd name="T21" fmla="*/ 293061087 h 360"/>
                  <a:gd name="T22" fmla="*/ 50163400 w 360"/>
                  <a:gd name="T23" fmla="*/ 298340525 h 360"/>
                  <a:gd name="T24" fmla="*/ 11881349 w 360"/>
                  <a:gd name="T25" fmla="*/ 335303485 h 360"/>
                  <a:gd name="T26" fmla="*/ 105607399 w 360"/>
                  <a:gd name="T27" fmla="*/ 369626151 h 360"/>
                  <a:gd name="T28" fmla="*/ 138609998 w 360"/>
                  <a:gd name="T29" fmla="*/ 462031827 h 360"/>
                  <a:gd name="T30" fmla="*/ 176893197 w 360"/>
                  <a:gd name="T31" fmla="*/ 425070017 h 360"/>
                  <a:gd name="T32" fmla="*/ 180853647 w 360"/>
                  <a:gd name="T33" fmla="*/ 345864659 h 360"/>
                  <a:gd name="T34" fmla="*/ 248178996 w 360"/>
                  <a:gd name="T35" fmla="*/ 278539473 h 360"/>
                  <a:gd name="T36" fmla="*/ 351146095 w 360"/>
                  <a:gd name="T37" fmla="*/ 475233295 h 36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60" h="360">
                    <a:moveTo>
                      <a:pt x="266" y="360"/>
                    </a:moveTo>
                    <a:cubicBezTo>
                      <a:pt x="294" y="331"/>
                      <a:pt x="294" y="331"/>
                      <a:pt x="294" y="331"/>
                    </a:cubicBezTo>
                    <a:cubicBezTo>
                      <a:pt x="245" y="155"/>
                      <a:pt x="245" y="155"/>
                      <a:pt x="245" y="155"/>
                    </a:cubicBezTo>
                    <a:cubicBezTo>
                      <a:pt x="318" y="82"/>
                      <a:pt x="318" y="82"/>
                      <a:pt x="318" y="82"/>
                    </a:cubicBezTo>
                    <a:cubicBezTo>
                      <a:pt x="318" y="82"/>
                      <a:pt x="360" y="39"/>
                      <a:pt x="340" y="19"/>
                    </a:cubicBezTo>
                    <a:cubicBezTo>
                      <a:pt x="320" y="0"/>
                      <a:pt x="278" y="42"/>
                      <a:pt x="278" y="42"/>
                    </a:cubicBezTo>
                    <a:cubicBezTo>
                      <a:pt x="205" y="115"/>
                      <a:pt x="205" y="115"/>
                      <a:pt x="205" y="115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148" y="172"/>
                      <a:pt x="148" y="172"/>
                      <a:pt x="148" y="172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38" y="226"/>
                      <a:pt x="38" y="226"/>
                      <a:pt x="38" y="226"/>
                    </a:cubicBezTo>
                    <a:cubicBezTo>
                      <a:pt x="9" y="254"/>
                      <a:pt x="9" y="254"/>
                      <a:pt x="9" y="254"/>
                    </a:cubicBezTo>
                    <a:cubicBezTo>
                      <a:pt x="80" y="280"/>
                      <a:pt x="80" y="280"/>
                      <a:pt x="80" y="280"/>
                    </a:cubicBezTo>
                    <a:cubicBezTo>
                      <a:pt x="105" y="350"/>
                      <a:pt x="105" y="350"/>
                      <a:pt x="105" y="350"/>
                    </a:cubicBezTo>
                    <a:cubicBezTo>
                      <a:pt x="134" y="322"/>
                      <a:pt x="134" y="322"/>
                      <a:pt x="134" y="322"/>
                    </a:cubicBezTo>
                    <a:cubicBezTo>
                      <a:pt x="137" y="262"/>
                      <a:pt x="137" y="262"/>
                      <a:pt x="137" y="262"/>
                    </a:cubicBezTo>
                    <a:cubicBezTo>
                      <a:pt x="188" y="211"/>
                      <a:pt x="188" y="211"/>
                      <a:pt x="188" y="211"/>
                    </a:cubicBezTo>
                    <a:lnTo>
                      <a:pt x="266" y="3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71"/>
            <p:cNvGrpSpPr/>
            <p:nvPr/>
          </p:nvGrpSpPr>
          <p:grpSpPr bwMode="auto">
            <a:xfrm>
              <a:off x="3310345" y="1172787"/>
              <a:ext cx="1538296" cy="921034"/>
              <a:chOff x="0" y="0"/>
              <a:chExt cx="2346151" cy="140473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8" name="Freeform 73"/>
              <p:cNvSpPr/>
              <p:nvPr/>
            </p:nvSpPr>
            <p:spPr bwMode="auto">
              <a:xfrm>
                <a:off x="-584" y="0"/>
                <a:ext cx="2346052" cy="1405064"/>
              </a:xfrm>
              <a:custGeom>
                <a:avLst/>
                <a:gdLst>
                  <a:gd name="T0" fmla="*/ 2147483647 w 738"/>
                  <a:gd name="T1" fmla="*/ 737684031 h 442"/>
                  <a:gd name="T2" fmla="*/ 2147483647 w 738"/>
                  <a:gd name="T3" fmla="*/ 0 h 442"/>
                  <a:gd name="T4" fmla="*/ 2147483647 w 738"/>
                  <a:gd name="T5" fmla="*/ 0 h 442"/>
                  <a:gd name="T6" fmla="*/ 2147483647 w 738"/>
                  <a:gd name="T7" fmla="*/ 697264599 h 442"/>
                  <a:gd name="T8" fmla="*/ 0 w 738"/>
                  <a:gd name="T9" fmla="*/ 2147483647 h 442"/>
                  <a:gd name="T10" fmla="*/ 1293517069 w 738"/>
                  <a:gd name="T11" fmla="*/ 2147483647 h 442"/>
                  <a:gd name="T12" fmla="*/ 2147483647 w 738"/>
                  <a:gd name="T13" fmla="*/ 2147483647 h 442"/>
                  <a:gd name="T14" fmla="*/ 2147483647 w 738"/>
                  <a:gd name="T15" fmla="*/ 737684031 h 44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38" h="442">
                    <a:moveTo>
                      <a:pt x="569" y="73"/>
                    </a:moveTo>
                    <a:cubicBezTo>
                      <a:pt x="542" y="29"/>
                      <a:pt x="493" y="0"/>
                      <a:pt x="438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291" y="0"/>
                      <a:pt x="237" y="31"/>
                      <a:pt x="215" y="69"/>
                    </a:cubicBezTo>
                    <a:cubicBezTo>
                      <a:pt x="0" y="442"/>
                      <a:pt x="0" y="442"/>
                      <a:pt x="0" y="442"/>
                    </a:cubicBezTo>
                    <a:cubicBezTo>
                      <a:pt x="28" y="394"/>
                      <a:pt x="77" y="367"/>
                      <a:pt x="128" y="365"/>
                    </a:cubicBezTo>
                    <a:cubicBezTo>
                      <a:pt x="738" y="365"/>
                      <a:pt x="738" y="365"/>
                      <a:pt x="738" y="365"/>
                    </a:cubicBezTo>
                    <a:cubicBezTo>
                      <a:pt x="569" y="73"/>
                      <a:pt x="569" y="73"/>
                      <a:pt x="569" y="7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74"/>
              <p:cNvSpPr/>
              <p:nvPr/>
            </p:nvSpPr>
            <p:spPr bwMode="auto">
              <a:xfrm>
                <a:off x="1808956" y="231796"/>
                <a:ext cx="536513" cy="928771"/>
              </a:xfrm>
              <a:custGeom>
                <a:avLst/>
                <a:gdLst>
                  <a:gd name="T0" fmla="*/ 0 w 400"/>
                  <a:gd name="T1" fmla="*/ 0 h 691"/>
                  <a:gd name="T2" fmla="*/ 442562867 w 400"/>
                  <a:gd name="T3" fmla="*/ 1248358278 h 691"/>
                  <a:gd name="T4" fmla="*/ 719615498 w 400"/>
                  <a:gd name="T5" fmla="*/ 1248358278 h 691"/>
                  <a:gd name="T6" fmla="*/ 327424495 w 400"/>
                  <a:gd name="T7" fmla="*/ 569078556 h 691"/>
                  <a:gd name="T8" fmla="*/ 0 w 400"/>
                  <a:gd name="T9" fmla="*/ 0 h 6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0" h="691">
                    <a:moveTo>
                      <a:pt x="0" y="0"/>
                    </a:moveTo>
                    <a:lnTo>
                      <a:pt x="246" y="691"/>
                    </a:lnTo>
                    <a:lnTo>
                      <a:pt x="400" y="691"/>
                    </a:lnTo>
                    <a:lnTo>
                      <a:pt x="182" y="3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" name="Freeform 75"/>
            <p:cNvSpPr/>
            <p:nvPr/>
          </p:nvSpPr>
          <p:spPr bwMode="auto">
            <a:xfrm>
              <a:off x="3164318" y="1933729"/>
              <a:ext cx="1124012" cy="1411542"/>
            </a:xfrm>
            <a:custGeom>
              <a:avLst/>
              <a:gdLst>
                <a:gd name="T0" fmla="*/ 2033255216 w 539"/>
                <a:gd name="T1" fmla="*/ 0 h 677"/>
                <a:gd name="T2" fmla="*/ 738446652 w 539"/>
                <a:gd name="T3" fmla="*/ 778642653 h 677"/>
                <a:gd name="T4" fmla="*/ 222544129 w 539"/>
                <a:gd name="T5" fmla="*/ 1678633204 h 677"/>
                <a:gd name="T6" fmla="*/ 222544129 w 539"/>
                <a:gd name="T7" fmla="*/ 2147483647 h 677"/>
                <a:gd name="T8" fmla="*/ 2147483647 w 539"/>
                <a:gd name="T9" fmla="*/ 2147483647 h 677"/>
                <a:gd name="T10" fmla="*/ 2147483647 w 539"/>
                <a:gd name="T11" fmla="*/ 2147483647 h 677"/>
                <a:gd name="T12" fmla="*/ 2147483647 w 539"/>
                <a:gd name="T13" fmla="*/ 0 h 677"/>
                <a:gd name="T14" fmla="*/ 2033255216 w 539"/>
                <a:gd name="T15" fmla="*/ 0 h 67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9" h="677">
                  <a:moveTo>
                    <a:pt x="201" y="0"/>
                  </a:moveTo>
                  <a:cubicBezTo>
                    <a:pt x="150" y="2"/>
                    <a:pt x="101" y="29"/>
                    <a:pt x="73" y="77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0" y="204"/>
                    <a:pt x="0" y="266"/>
                    <a:pt x="22" y="304"/>
                  </a:cubicBezTo>
                  <a:cubicBezTo>
                    <a:pt x="237" y="677"/>
                    <a:pt x="237" y="677"/>
                    <a:pt x="237" y="677"/>
                  </a:cubicBezTo>
                  <a:cubicBezTo>
                    <a:pt x="209" y="629"/>
                    <a:pt x="210" y="573"/>
                    <a:pt x="234" y="527"/>
                  </a:cubicBezTo>
                  <a:cubicBezTo>
                    <a:pt x="539" y="0"/>
                    <a:pt x="539" y="0"/>
                    <a:pt x="539" y="0"/>
                  </a:cubicBezTo>
                  <a:cubicBezTo>
                    <a:pt x="201" y="0"/>
                    <a:pt x="201" y="0"/>
                    <a:pt x="201" y="0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834" y="3090998"/>
              <a:ext cx="443656" cy="352547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6245" y="2236739"/>
              <a:ext cx="358260" cy="43439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037" y="2181948"/>
              <a:ext cx="348731" cy="48134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487" y="3049638"/>
              <a:ext cx="494924" cy="249542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343" y="1456081"/>
              <a:ext cx="439938" cy="34863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609" y="1399979"/>
              <a:ext cx="432000" cy="301091"/>
            </a:xfrm>
            <a:prstGeom prst="rect">
              <a:avLst/>
            </a:prstGeom>
          </p:spPr>
        </p:pic>
        <p:cxnSp>
          <p:nvCxnSpPr>
            <p:cNvPr id="33" name="直接连接符 32"/>
            <p:cNvCxnSpPr/>
            <p:nvPr/>
          </p:nvCxnSpPr>
          <p:spPr>
            <a:xfrm>
              <a:off x="5410349" y="1437163"/>
              <a:ext cx="7200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组合 36"/>
            <p:cNvGrpSpPr/>
            <p:nvPr/>
          </p:nvGrpSpPr>
          <p:grpSpPr>
            <a:xfrm>
              <a:off x="6211027" y="1172787"/>
              <a:ext cx="1583445" cy="613178"/>
              <a:chOff x="6211027" y="1172787"/>
              <a:chExt cx="1583445" cy="613178"/>
            </a:xfrm>
          </p:grpSpPr>
          <p:sp>
            <p:nvSpPr>
              <p:cNvPr id="35" name="标题 1"/>
              <p:cNvSpPr txBox="1"/>
              <p:nvPr/>
            </p:nvSpPr>
            <p:spPr>
              <a:xfrm>
                <a:off x="6211027" y="1172787"/>
                <a:ext cx="112939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标题 1"/>
              <p:cNvSpPr txBox="1"/>
              <p:nvPr/>
            </p:nvSpPr>
            <p:spPr>
              <a:xfrm>
                <a:off x="6211027" y="1370467"/>
                <a:ext cx="1583445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点击此处添加内容点击此处添加内容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8" name="直接连接符 37"/>
            <p:cNvCxnSpPr/>
            <p:nvPr/>
          </p:nvCxnSpPr>
          <p:spPr>
            <a:xfrm>
              <a:off x="5883315" y="2402013"/>
              <a:ext cx="7200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/>
            <p:cNvGrpSpPr/>
            <p:nvPr/>
          </p:nvGrpSpPr>
          <p:grpSpPr>
            <a:xfrm>
              <a:off x="6683993" y="2137637"/>
              <a:ext cx="1583445" cy="613178"/>
              <a:chOff x="6211027" y="1172787"/>
              <a:chExt cx="1583445" cy="613178"/>
            </a:xfrm>
          </p:grpSpPr>
          <p:sp>
            <p:nvSpPr>
              <p:cNvPr id="40" name="标题 1"/>
              <p:cNvSpPr txBox="1"/>
              <p:nvPr/>
            </p:nvSpPr>
            <p:spPr>
              <a:xfrm>
                <a:off x="6211027" y="1172787"/>
                <a:ext cx="112939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标题 1"/>
              <p:cNvSpPr txBox="1"/>
              <p:nvPr/>
            </p:nvSpPr>
            <p:spPr>
              <a:xfrm>
                <a:off x="6211027" y="1370467"/>
                <a:ext cx="1583445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点击此处添加内容点击此处添加内容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2" name="直接连接符 41"/>
            <p:cNvCxnSpPr/>
            <p:nvPr/>
          </p:nvCxnSpPr>
          <p:spPr>
            <a:xfrm>
              <a:off x="5441880" y="3343828"/>
              <a:ext cx="7200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6242558" y="3079452"/>
              <a:ext cx="1583445" cy="613178"/>
              <a:chOff x="6211027" y="1172787"/>
              <a:chExt cx="1583445" cy="613178"/>
            </a:xfrm>
          </p:grpSpPr>
          <p:sp>
            <p:nvSpPr>
              <p:cNvPr id="44" name="标题 1"/>
              <p:cNvSpPr txBox="1"/>
              <p:nvPr/>
            </p:nvSpPr>
            <p:spPr>
              <a:xfrm>
                <a:off x="6211027" y="1172787"/>
                <a:ext cx="112939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标题 1"/>
              <p:cNvSpPr txBox="1"/>
              <p:nvPr/>
            </p:nvSpPr>
            <p:spPr>
              <a:xfrm>
                <a:off x="6211027" y="1370467"/>
                <a:ext cx="1583445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点击此处添加内容点击此处添加内容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3022956" y="1437163"/>
              <a:ext cx="7200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组合 70"/>
            <p:cNvGrpSpPr/>
            <p:nvPr/>
          </p:nvGrpSpPr>
          <p:grpSpPr>
            <a:xfrm>
              <a:off x="1384595" y="1172787"/>
              <a:ext cx="1583445" cy="600931"/>
              <a:chOff x="901412" y="1172787"/>
              <a:chExt cx="1583445" cy="600931"/>
            </a:xfrm>
          </p:grpSpPr>
          <p:sp>
            <p:nvSpPr>
              <p:cNvPr id="61" name="标题 1"/>
              <p:cNvSpPr txBox="1"/>
              <p:nvPr/>
            </p:nvSpPr>
            <p:spPr>
              <a:xfrm>
                <a:off x="1355459" y="1172787"/>
                <a:ext cx="112939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标题 1"/>
              <p:cNvSpPr txBox="1"/>
              <p:nvPr/>
            </p:nvSpPr>
            <p:spPr>
              <a:xfrm>
                <a:off x="901412" y="1382714"/>
                <a:ext cx="1583445" cy="391004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点击此处添加内容点击此处添加内容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3" name="直接连接符 62"/>
            <p:cNvCxnSpPr/>
            <p:nvPr/>
          </p:nvCxnSpPr>
          <p:spPr>
            <a:xfrm>
              <a:off x="2565535" y="2402013"/>
              <a:ext cx="7200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标题 1"/>
            <p:cNvSpPr txBox="1"/>
            <p:nvPr/>
          </p:nvSpPr>
          <p:spPr>
            <a:xfrm>
              <a:off x="1355459" y="2137637"/>
              <a:ext cx="1129398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标题 1"/>
            <p:cNvSpPr txBox="1"/>
            <p:nvPr/>
          </p:nvSpPr>
          <p:spPr>
            <a:xfrm>
              <a:off x="901412" y="2347564"/>
              <a:ext cx="1583445" cy="39100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点击此处添加内容点击此处添加内容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3054487" y="3343828"/>
              <a:ext cx="72000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1384595" y="3079452"/>
              <a:ext cx="1583445" cy="613178"/>
              <a:chOff x="901412" y="3079452"/>
              <a:chExt cx="1583445" cy="613178"/>
            </a:xfrm>
          </p:grpSpPr>
          <p:sp>
            <p:nvSpPr>
              <p:cNvPr id="69" name="标题 1"/>
              <p:cNvSpPr txBox="1"/>
              <p:nvPr/>
            </p:nvSpPr>
            <p:spPr>
              <a:xfrm>
                <a:off x="1355459" y="3079452"/>
                <a:ext cx="1129398" cy="15388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zh-CN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点击此处添加标题</a:t>
                </a:r>
                <a:endParaRPr lang="en-US" altLang="zh-CN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标题 1"/>
              <p:cNvSpPr txBox="1"/>
              <p:nvPr/>
            </p:nvSpPr>
            <p:spPr>
              <a:xfrm>
                <a:off x="901412" y="3277132"/>
                <a:ext cx="1583445" cy="415498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sp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3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点击此处添加内容点击此处添加内容</a:t>
                </a: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点击此处添加</a:t>
                </a:r>
                <a:r>
                  <a:rPr lang="zh-CN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75" name="矩形 7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99977" y="819807"/>
            <a:ext cx="1944046" cy="152324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362670" y="2504156"/>
            <a:ext cx="4418660" cy="1258139"/>
            <a:chOff x="2362670" y="2504156"/>
            <a:chExt cx="4418660" cy="1258139"/>
          </a:xfrm>
        </p:grpSpPr>
        <p:sp>
          <p:nvSpPr>
            <p:cNvPr id="4" name="标题 1"/>
            <p:cNvSpPr txBox="1"/>
            <p:nvPr/>
          </p:nvSpPr>
          <p:spPr>
            <a:xfrm>
              <a:off x="3636524" y="3260183"/>
              <a:ext cx="1870952" cy="230832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4281914" y="2504156"/>
              <a:ext cx="580172" cy="6924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zh-CN" sz="4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en-US" altLang="zh-CN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362670" y="3554546"/>
              <a:ext cx="4418660" cy="20774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     </a:t>
              </a:r>
              <a:r>
                <a:rPr lang="en-US" altLang="zh-CN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" y="403398"/>
            <a:ext cx="1656000" cy="258554"/>
            <a:chOff x="1" y="403398"/>
            <a:chExt cx="1656000" cy="258554"/>
          </a:xfrm>
        </p:grpSpPr>
        <p:sp>
          <p:nvSpPr>
            <p:cNvPr id="5" name="矩形 4"/>
            <p:cNvSpPr/>
            <p:nvPr/>
          </p:nvSpPr>
          <p:spPr>
            <a:xfrm>
              <a:off x="1" y="403398"/>
              <a:ext cx="1656000" cy="25855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9011" y="432648"/>
              <a:ext cx="1351684" cy="20005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3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869324" y="988892"/>
            <a:ext cx="3430576" cy="3165716"/>
            <a:chOff x="2869324" y="988892"/>
            <a:chExt cx="3430576" cy="3165716"/>
          </a:xfrm>
        </p:grpSpPr>
        <p:sp>
          <p:nvSpPr>
            <p:cNvPr id="11" name="椭圆 10"/>
            <p:cNvSpPr/>
            <p:nvPr/>
          </p:nvSpPr>
          <p:spPr>
            <a:xfrm>
              <a:off x="3602026" y="1463041"/>
              <a:ext cx="2439320" cy="2439320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869324" y="1102405"/>
              <a:ext cx="2799955" cy="2799955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389" y="1241140"/>
              <a:ext cx="2661222" cy="2661220"/>
            </a:xfrm>
            <a:prstGeom prst="rect">
              <a:avLst/>
            </a:prstGeom>
          </p:spPr>
        </p:pic>
        <p:sp>
          <p:nvSpPr>
            <p:cNvPr id="9" name="椭圆 8"/>
            <p:cNvSpPr/>
            <p:nvPr/>
          </p:nvSpPr>
          <p:spPr>
            <a:xfrm>
              <a:off x="3134184" y="988892"/>
              <a:ext cx="3165716" cy="316571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53134" y="1954924"/>
            <a:ext cx="1973845" cy="859082"/>
            <a:chOff x="1053134" y="1954924"/>
            <a:chExt cx="1973845" cy="859082"/>
          </a:xfrm>
        </p:grpSpPr>
        <p:sp>
          <p:nvSpPr>
            <p:cNvPr id="10" name="椭圆 9"/>
            <p:cNvSpPr/>
            <p:nvPr/>
          </p:nvSpPr>
          <p:spPr>
            <a:xfrm>
              <a:off x="2869324" y="1954924"/>
              <a:ext cx="157655" cy="15765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481956" y="1958691"/>
              <a:ext cx="1186749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053134" y="2190758"/>
              <a:ext cx="1615571" cy="62324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点击此处添加内容点击此处添加内容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17931" y="1158458"/>
            <a:ext cx="2371134" cy="652068"/>
            <a:chOff x="5517931" y="1158458"/>
            <a:chExt cx="2371134" cy="652068"/>
          </a:xfrm>
        </p:grpSpPr>
        <p:sp>
          <p:nvSpPr>
            <p:cNvPr id="14" name="椭圆 13"/>
            <p:cNvSpPr/>
            <p:nvPr/>
          </p:nvSpPr>
          <p:spPr>
            <a:xfrm>
              <a:off x="5517931" y="1166648"/>
              <a:ext cx="157655" cy="15765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5770176" y="1158458"/>
              <a:ext cx="1186749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5770176" y="1395028"/>
              <a:ext cx="2118889" cy="4154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点击此处添加内容点击此处添加内容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934139" y="2867440"/>
            <a:ext cx="2371134" cy="652068"/>
            <a:chOff x="5934139" y="2867440"/>
            <a:chExt cx="2371134" cy="652068"/>
          </a:xfrm>
        </p:grpSpPr>
        <p:sp>
          <p:nvSpPr>
            <p:cNvPr id="17" name="椭圆 16"/>
            <p:cNvSpPr/>
            <p:nvPr/>
          </p:nvSpPr>
          <p:spPr>
            <a:xfrm>
              <a:off x="5934139" y="2875630"/>
              <a:ext cx="157655" cy="15765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6186384" y="2867440"/>
              <a:ext cx="1186749" cy="15388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点击此处添加标题</a:t>
              </a:r>
              <a:endPara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6186384" y="3104010"/>
              <a:ext cx="2118889" cy="41549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点击此处添加内容点击此处添加内容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内容点击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</a:t>
              </a:r>
              <a:r>
                <a:rPr lang="zh-CN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3000">
        <p15:prstTrans prst="pageCurlDouble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2794</Words>
  <Application>WPS 演示</Application>
  <PresentationFormat>全屏显示(16:9)</PresentationFormat>
  <Paragraphs>356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Calibri</vt:lpstr>
      <vt:lpstr>Arial Unicode MS</vt:lpstr>
      <vt:lpstr>等线 Light</vt:lpstr>
      <vt:lpstr>Calibri Light</vt:lpstr>
      <vt:lpstr>等线</vt:lpstr>
      <vt:lpstr>华康黑体W3(P)</vt:lpstr>
      <vt:lpstr>华康黑体W9(P)</vt:lpstr>
      <vt:lpstr>华康黑体W7(P)</vt:lpstr>
      <vt:lpstr>华康黑体W12(P)</vt:lpstr>
      <vt:lpstr>华康黑体W5(P)</vt:lpstr>
      <vt:lpstr>华康龙门石碑W9</vt:lpstr>
      <vt:lpstr>新宋体</vt:lpstr>
      <vt:lpstr>華康圓體 Std W5</vt:lpstr>
      <vt:lpstr>华康俪金黑W8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买买买！！！！</cp:lastModifiedBy>
  <cp:revision>40</cp:revision>
  <dcterms:created xsi:type="dcterms:W3CDTF">2017-03-29T03:07:00Z</dcterms:created>
  <dcterms:modified xsi:type="dcterms:W3CDTF">2018-11-29T10:37:23Z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